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0" roundtripDataSignature="AMtx7mjfAuLV/zN1PNLyFPUgwJRWO0vm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SG"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5" name="Google Shape;87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 name="Google Shape;96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6" name="Google Shape;121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0" name="Google Shape;130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1" name="Google Shape;130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3.png"/><Relationship Id="rId11" Type="http://schemas.openxmlformats.org/officeDocument/2006/relationships/image" Target="../media/image4.png"/><Relationship Id="rId22" Type="http://schemas.openxmlformats.org/officeDocument/2006/relationships/image" Target="../media/image8.png"/><Relationship Id="rId10" Type="http://schemas.openxmlformats.org/officeDocument/2006/relationships/image" Target="../media/image9.png"/><Relationship Id="rId21" Type="http://schemas.openxmlformats.org/officeDocument/2006/relationships/image" Target="../media/image10.png"/><Relationship Id="rId13" Type="http://schemas.openxmlformats.org/officeDocument/2006/relationships/image" Target="../media/image21.png"/><Relationship Id="rId12" Type="http://schemas.openxmlformats.org/officeDocument/2006/relationships/image" Target="../media/image19.png"/><Relationship Id="rId23"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18.png"/><Relationship Id="rId15" Type="http://schemas.openxmlformats.org/officeDocument/2006/relationships/image" Target="../media/image12.png"/><Relationship Id="rId14" Type="http://schemas.openxmlformats.org/officeDocument/2006/relationships/image" Target="../media/image2.png"/><Relationship Id="rId17" Type="http://schemas.openxmlformats.org/officeDocument/2006/relationships/image" Target="../media/image1.png"/><Relationship Id="rId16" Type="http://schemas.openxmlformats.org/officeDocument/2006/relationships/image" Target="../media/image6.png"/><Relationship Id="rId5" Type="http://schemas.openxmlformats.org/officeDocument/2006/relationships/image" Target="../media/image3.png"/><Relationship Id="rId19" Type="http://schemas.openxmlformats.org/officeDocument/2006/relationships/image" Target="../media/image16.png"/><Relationship Id="rId6" Type="http://schemas.openxmlformats.org/officeDocument/2006/relationships/image" Target="../media/image14.png"/><Relationship Id="rId18" Type="http://schemas.openxmlformats.org/officeDocument/2006/relationships/image" Target="../media/image7.png"/><Relationship Id="rId7" Type="http://schemas.openxmlformats.org/officeDocument/2006/relationships/image" Target="../media/image17.png"/><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23"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13.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14.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2.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3.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4.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19.png"/><Relationship Id="rId22" Type="http://schemas.openxmlformats.org/officeDocument/2006/relationships/image" Target="../media/image20.png"/><Relationship Id="rId10" Type="http://schemas.openxmlformats.org/officeDocument/2006/relationships/image" Target="../media/image4.png"/><Relationship Id="rId21"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6.png"/><Relationship Id="rId14" Type="http://schemas.openxmlformats.org/officeDocument/2006/relationships/image" Target="../media/image12.png"/><Relationship Id="rId17" Type="http://schemas.openxmlformats.org/officeDocument/2006/relationships/image" Target="../media/image7.png"/><Relationship Id="rId16" Type="http://schemas.openxmlformats.org/officeDocument/2006/relationships/image" Target="../media/image1.png"/><Relationship Id="rId5" Type="http://schemas.openxmlformats.org/officeDocument/2006/relationships/image" Target="../media/image14.png"/><Relationship Id="rId19"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0" l="0" r="0" t="0"/>
          <a:stretch/>
        </p:blipFill>
        <p:spPr>
          <a:xfrm>
            <a:off x="8955034" y="219454"/>
            <a:ext cx="772886" cy="637466"/>
          </a:xfrm>
          <a:prstGeom prst="rect">
            <a:avLst/>
          </a:prstGeom>
          <a:noFill/>
          <a:ln>
            <a:noFill/>
          </a:ln>
        </p:spPr>
      </p:pic>
      <p:sp>
        <p:nvSpPr>
          <p:cNvPr id="90" name="Google Shape;90;p1"/>
          <p:cNvSpPr txBox="1"/>
          <p:nvPr/>
        </p:nvSpPr>
        <p:spPr>
          <a:xfrm>
            <a:off x="7182417" y="2743922"/>
            <a:ext cx="4258513"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SG" sz="2000" u="none" cap="none" strike="noStrike">
                <a:solidFill>
                  <a:schemeClr val="dk1"/>
                </a:solidFill>
                <a:latin typeface="Times New Roman"/>
                <a:ea typeface="Times New Roman"/>
                <a:cs typeface="Times New Roman"/>
                <a:sym typeface="Times New Roman"/>
              </a:rPr>
              <a:t>Course Code : </a:t>
            </a:r>
            <a:r>
              <a:rPr b="0" i="0" lang="en-SG" sz="2000" u="none" cap="none" strike="noStrike">
                <a:solidFill>
                  <a:schemeClr val="lt1"/>
                </a:solidFill>
                <a:latin typeface="Times New Roman"/>
                <a:ea typeface="Times New Roman"/>
                <a:cs typeface="Times New Roman"/>
                <a:sym typeface="Times New Roman"/>
              </a:rPr>
              <a:t>SE 206</a:t>
            </a:r>
            <a:endParaRPr/>
          </a:p>
          <a:p>
            <a:pPr indent="0" lvl="0" marL="0" marR="0" rtl="0" algn="ctr">
              <a:spcBef>
                <a:spcPts val="0"/>
              </a:spcBef>
              <a:spcAft>
                <a:spcPts val="0"/>
              </a:spcAft>
              <a:buNone/>
            </a:pPr>
            <a:r>
              <a:rPr b="0" i="0" lang="en-SG" sz="2000" u="none" cap="none" strike="noStrike">
                <a:solidFill>
                  <a:schemeClr val="dk1"/>
                </a:solidFill>
                <a:latin typeface="Times New Roman"/>
                <a:ea typeface="Times New Roman"/>
                <a:cs typeface="Times New Roman"/>
                <a:sym typeface="Times New Roman"/>
              </a:rPr>
              <a:t>Course Name : </a:t>
            </a:r>
            <a:r>
              <a:rPr b="0" i="0" lang="en-SG" sz="2000" u="none" cap="none" strike="noStrike">
                <a:solidFill>
                  <a:schemeClr val="lt1"/>
                </a:solidFill>
                <a:latin typeface="Times New Roman"/>
                <a:ea typeface="Times New Roman"/>
                <a:cs typeface="Times New Roman"/>
                <a:sym typeface="Times New Roman"/>
              </a:rPr>
              <a:t>Object Oriented    Programming </a:t>
            </a:r>
            <a:endParaRPr/>
          </a:p>
          <a:p>
            <a:pPr indent="0" lvl="0" marL="0" marR="0" rtl="0" algn="ctr">
              <a:spcBef>
                <a:spcPts val="0"/>
              </a:spcBef>
              <a:spcAft>
                <a:spcPts val="0"/>
              </a:spcAft>
              <a:buNone/>
            </a:pPr>
            <a:r>
              <a:rPr b="0" i="0" lang="en-SG" sz="2000" u="none" cap="none" strike="noStrike">
                <a:solidFill>
                  <a:schemeClr val="dk1"/>
                </a:solidFill>
                <a:latin typeface="Times New Roman"/>
                <a:ea typeface="Times New Roman"/>
                <a:cs typeface="Times New Roman"/>
                <a:sym typeface="Times New Roman"/>
              </a:rPr>
              <a:t>Project Title : </a:t>
            </a:r>
            <a:r>
              <a:rPr b="0" i="0" lang="en-SG" sz="2000" u="none" cap="none" strike="noStrike">
                <a:solidFill>
                  <a:schemeClr val="lt1"/>
                </a:solidFill>
                <a:latin typeface="Times New Roman"/>
                <a:ea typeface="Times New Roman"/>
                <a:cs typeface="Times New Roman"/>
                <a:sym typeface="Times New Roman"/>
              </a:rPr>
              <a:t>Expense Tracker </a:t>
            </a:r>
            <a:endParaRPr/>
          </a:p>
        </p:txBody>
      </p:sp>
      <p:sp>
        <p:nvSpPr>
          <p:cNvPr id="91" name="Google Shape;91;p1"/>
          <p:cNvSpPr txBox="1"/>
          <p:nvPr/>
        </p:nvSpPr>
        <p:spPr>
          <a:xfrm>
            <a:off x="7808102" y="4550168"/>
            <a:ext cx="322798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SG" sz="2800" u="sng" cap="none" strike="noStrike">
                <a:solidFill>
                  <a:schemeClr val="dk1"/>
                </a:solidFill>
                <a:latin typeface="Times New Roman"/>
                <a:ea typeface="Times New Roman"/>
                <a:cs typeface="Times New Roman"/>
                <a:sym typeface="Times New Roman"/>
              </a:rPr>
              <a:t>Submitted By: </a:t>
            </a:r>
            <a:r>
              <a:rPr b="0" i="0" lang="en-SG" sz="2800" u="none" cap="none" strike="noStrike">
                <a:solidFill>
                  <a:schemeClr val="dk1"/>
                </a:solidFill>
                <a:latin typeface="Times New Roman"/>
                <a:ea typeface="Times New Roman"/>
                <a:cs typeface="Times New Roman"/>
                <a:sym typeface="Times New Roman"/>
              </a:rPr>
              <a:t> </a:t>
            </a:r>
            <a:endParaRPr/>
          </a:p>
        </p:txBody>
      </p:sp>
      <p:sp>
        <p:nvSpPr>
          <p:cNvPr id="92" name="Google Shape;92;p1"/>
          <p:cNvSpPr txBox="1"/>
          <p:nvPr/>
        </p:nvSpPr>
        <p:spPr>
          <a:xfrm>
            <a:off x="7936951" y="5192895"/>
            <a:ext cx="334152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SG" sz="2000" u="none" cap="none" strike="noStrike">
                <a:solidFill>
                  <a:schemeClr val="lt1"/>
                </a:solidFill>
                <a:latin typeface="Times New Roman"/>
                <a:ea typeface="Times New Roman"/>
                <a:cs typeface="Times New Roman"/>
                <a:sym typeface="Times New Roman"/>
              </a:rPr>
              <a:t>Rupali Tasnim Samad (1208 )</a:t>
            </a:r>
            <a:endParaRPr/>
          </a:p>
          <a:p>
            <a:pPr indent="0" lvl="0" marL="0" marR="0" rtl="0" algn="l">
              <a:spcBef>
                <a:spcPts val="0"/>
              </a:spcBef>
              <a:spcAft>
                <a:spcPts val="0"/>
              </a:spcAft>
              <a:buNone/>
            </a:pPr>
            <a:r>
              <a:rPr b="0" i="0" lang="en-SG" sz="2000" u="none" cap="none" strike="noStrike">
                <a:solidFill>
                  <a:schemeClr val="lt1"/>
                </a:solidFill>
                <a:latin typeface="Times New Roman"/>
                <a:ea typeface="Times New Roman"/>
                <a:cs typeface="Times New Roman"/>
                <a:sym typeface="Times New Roman"/>
              </a:rPr>
              <a:t>Sifat Sikder (1221)</a:t>
            </a:r>
            <a:endParaRPr/>
          </a:p>
          <a:p>
            <a:pPr indent="0" lvl="0" marL="0" marR="0" rtl="0" algn="l">
              <a:spcBef>
                <a:spcPts val="0"/>
              </a:spcBef>
              <a:spcAft>
                <a:spcPts val="0"/>
              </a:spcAft>
              <a:buNone/>
            </a:pPr>
            <a:r>
              <a:rPr b="0" i="0" lang="en-SG" sz="2000" u="none" cap="none" strike="noStrike">
                <a:solidFill>
                  <a:schemeClr val="lt1"/>
                </a:solidFill>
                <a:latin typeface="Times New Roman"/>
                <a:ea typeface="Times New Roman"/>
                <a:cs typeface="Times New Roman"/>
                <a:sym typeface="Times New Roman"/>
              </a:rPr>
              <a:t>Mehzabin Haque (1233)</a:t>
            </a:r>
            <a:endParaRPr b="0" i="0" sz="2000" u="none" cap="none" strike="noStrike">
              <a:solidFill>
                <a:schemeClr val="lt1"/>
              </a:solidFill>
              <a:latin typeface="Times New Roman"/>
              <a:ea typeface="Times New Roman"/>
              <a:cs typeface="Times New Roman"/>
              <a:sym typeface="Times New Roman"/>
            </a:endParaRPr>
          </a:p>
        </p:txBody>
      </p:sp>
      <p:sp>
        <p:nvSpPr>
          <p:cNvPr id="93" name="Google Shape;93;p1"/>
          <p:cNvSpPr txBox="1"/>
          <p:nvPr/>
        </p:nvSpPr>
        <p:spPr>
          <a:xfrm>
            <a:off x="8415383" y="1019987"/>
            <a:ext cx="25725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SG" sz="1800" u="none" cap="none" strike="noStrike">
                <a:solidFill>
                  <a:schemeClr val="dk1"/>
                </a:solidFill>
                <a:latin typeface="Times New Roman"/>
                <a:ea typeface="Times New Roman"/>
                <a:cs typeface="Times New Roman"/>
                <a:sym typeface="Times New Roman"/>
              </a:rPr>
              <a:t>University of Dhaka</a:t>
            </a:r>
            <a:endParaRPr sz="1800">
              <a:solidFill>
                <a:schemeClr val="dk1"/>
              </a:solidFill>
              <a:latin typeface="Calibri"/>
              <a:ea typeface="Calibri"/>
              <a:cs typeface="Calibri"/>
              <a:sym typeface="Calibri"/>
            </a:endParaRPr>
          </a:p>
        </p:txBody>
      </p:sp>
      <p:sp>
        <p:nvSpPr>
          <p:cNvPr id="94" name="Google Shape;94;p1"/>
          <p:cNvSpPr txBox="1"/>
          <p:nvPr/>
        </p:nvSpPr>
        <p:spPr>
          <a:xfrm>
            <a:off x="7120250" y="1564326"/>
            <a:ext cx="48996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2800" u="sng">
                <a:solidFill>
                  <a:schemeClr val="dk1"/>
                </a:solidFill>
                <a:latin typeface="Times New Roman"/>
                <a:ea typeface="Times New Roman"/>
                <a:cs typeface="Times New Roman"/>
                <a:sym typeface="Times New Roman"/>
              </a:rPr>
              <a:t>Submitted To:</a:t>
            </a:r>
            <a:endParaRPr/>
          </a:p>
          <a:p>
            <a:pPr indent="0" lvl="0" marL="0" marR="0" rtl="0" algn="ctr">
              <a:spcBef>
                <a:spcPts val="0"/>
              </a:spcBef>
              <a:spcAft>
                <a:spcPts val="0"/>
              </a:spcAft>
              <a:buNone/>
            </a:pPr>
            <a:r>
              <a:t/>
            </a:r>
            <a:endParaRPr sz="800" u="sng">
              <a:solidFill>
                <a:srgbClr val="1F3864"/>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a:p>
        </p:txBody>
      </p:sp>
      <p:grpSp>
        <p:nvGrpSpPr>
          <p:cNvPr id="95" name="Google Shape;95;p1"/>
          <p:cNvGrpSpPr/>
          <p:nvPr/>
        </p:nvGrpSpPr>
        <p:grpSpPr>
          <a:xfrm>
            <a:off x="-5137123" y="34219"/>
            <a:ext cx="12207387" cy="6857999"/>
            <a:chOff x="-16665" y="1"/>
            <a:chExt cx="10538692" cy="6857999"/>
          </a:xfrm>
        </p:grpSpPr>
        <p:sp>
          <p:nvSpPr>
            <p:cNvPr id="96" name="Google Shape;96;p1"/>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98" name="Google Shape;98;p1"/>
          <p:cNvSpPr txBox="1"/>
          <p:nvPr/>
        </p:nvSpPr>
        <p:spPr>
          <a:xfrm>
            <a:off x="-2878002" y="609925"/>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99" name="Google Shape;99;p1"/>
          <p:cNvSpPr txBox="1"/>
          <p:nvPr/>
        </p:nvSpPr>
        <p:spPr>
          <a:xfrm>
            <a:off x="-4311407" y="2528090"/>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b="0"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b="0" lang="en-SG" sz="1800" u="none">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b="0" sz="1800" u="none">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b="0"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b="0" lang="en-SG" sz="1800" u="none">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100" name="Google Shape;100;p1"/>
          <p:cNvGrpSpPr/>
          <p:nvPr/>
        </p:nvGrpSpPr>
        <p:grpSpPr>
          <a:xfrm>
            <a:off x="-5675464" y="-8118"/>
            <a:ext cx="12196647" cy="6857999"/>
            <a:chOff x="-922735" y="0"/>
            <a:chExt cx="10524304" cy="6857999"/>
          </a:xfrm>
        </p:grpSpPr>
        <p:sp>
          <p:nvSpPr>
            <p:cNvPr id="101" name="Google Shape;101;p1"/>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1"/>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03" name="Google Shape;103;p1"/>
          <p:cNvSpPr txBox="1"/>
          <p:nvPr/>
        </p:nvSpPr>
        <p:spPr>
          <a:xfrm>
            <a:off x="-5791188" y="145023"/>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104" name="Google Shape;104;p1"/>
          <p:cNvSpPr txBox="1"/>
          <p:nvPr/>
        </p:nvSpPr>
        <p:spPr>
          <a:xfrm>
            <a:off x="-5693534" y="1044569"/>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105" name="Google Shape;105;p1"/>
          <p:cNvPicPr preferRelativeResize="0"/>
          <p:nvPr/>
        </p:nvPicPr>
        <p:blipFill rotWithShape="1">
          <a:blip r:embed="rId4">
            <a:alphaModFix/>
          </a:blip>
          <a:srcRect b="573" l="1446" r="0" t="0"/>
          <a:stretch/>
        </p:blipFill>
        <p:spPr>
          <a:xfrm>
            <a:off x="-4296801" y="2974658"/>
            <a:ext cx="4572000" cy="3085396"/>
          </a:xfrm>
          <a:prstGeom prst="rect">
            <a:avLst/>
          </a:prstGeom>
          <a:noFill/>
          <a:ln>
            <a:noFill/>
          </a:ln>
          <a:effectLst>
            <a:outerShdw blurRad="292100" rotWithShape="0" algn="tl" dir="2700000" dist="139700">
              <a:srgbClr val="333333">
                <a:alpha val="64705"/>
              </a:srgbClr>
            </a:outerShdw>
          </a:effectLst>
        </p:spPr>
      </p:pic>
      <p:grpSp>
        <p:nvGrpSpPr>
          <p:cNvPr id="106" name="Google Shape;106;p1"/>
          <p:cNvGrpSpPr/>
          <p:nvPr/>
        </p:nvGrpSpPr>
        <p:grpSpPr>
          <a:xfrm>
            <a:off x="-6275359" y="0"/>
            <a:ext cx="12309760" cy="6857999"/>
            <a:chOff x="-1866255" y="73766"/>
            <a:chExt cx="10536217" cy="6857999"/>
          </a:xfrm>
        </p:grpSpPr>
        <p:sp>
          <p:nvSpPr>
            <p:cNvPr id="107" name="Google Shape;107;p1"/>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108" name="Google Shape;108;p1"/>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09" name="Google Shape;109;p1"/>
          <p:cNvSpPr txBox="1"/>
          <p:nvPr/>
        </p:nvSpPr>
        <p:spPr>
          <a:xfrm>
            <a:off x="-6455411" y="595907"/>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110" name="Google Shape;110;p1"/>
          <p:cNvPicPr preferRelativeResize="0"/>
          <p:nvPr/>
        </p:nvPicPr>
        <p:blipFill rotWithShape="1">
          <a:blip r:embed="rId5">
            <a:alphaModFix/>
          </a:blip>
          <a:srcRect b="0" l="0" r="2048" t="0"/>
          <a:stretch/>
        </p:blipFill>
        <p:spPr>
          <a:xfrm>
            <a:off x="-6527636" y="2708539"/>
            <a:ext cx="4526834" cy="2834640"/>
          </a:xfrm>
          <a:prstGeom prst="rect">
            <a:avLst/>
          </a:prstGeom>
          <a:noFill/>
          <a:ln>
            <a:noFill/>
          </a:ln>
          <a:effectLst>
            <a:outerShdw blurRad="292100" rotWithShape="0" algn="tl" dir="2700000" dist="139700">
              <a:srgbClr val="333333">
                <a:alpha val="64705"/>
              </a:srgbClr>
            </a:outerShdw>
          </a:effectLst>
        </p:spPr>
      </p:pic>
      <p:pic>
        <p:nvPicPr>
          <p:cNvPr id="111" name="Google Shape;111;p1"/>
          <p:cNvPicPr preferRelativeResize="0"/>
          <p:nvPr/>
        </p:nvPicPr>
        <p:blipFill rotWithShape="1">
          <a:blip r:embed="rId6">
            <a:alphaModFix/>
          </a:blip>
          <a:srcRect b="0" l="0" r="0" t="1245"/>
          <a:stretch/>
        </p:blipFill>
        <p:spPr>
          <a:xfrm>
            <a:off x="-1645697" y="2708539"/>
            <a:ext cx="4362707" cy="2834640"/>
          </a:xfrm>
          <a:prstGeom prst="rect">
            <a:avLst/>
          </a:prstGeom>
          <a:noFill/>
          <a:ln>
            <a:noFill/>
          </a:ln>
          <a:effectLst>
            <a:outerShdw blurRad="292100" rotWithShape="0" algn="tl" dir="2700000" dist="139700">
              <a:srgbClr val="333333">
                <a:alpha val="64705"/>
              </a:srgbClr>
            </a:outerShdw>
          </a:effectLst>
        </p:spPr>
      </p:pic>
      <p:grpSp>
        <p:nvGrpSpPr>
          <p:cNvPr id="112" name="Google Shape;112;p1"/>
          <p:cNvGrpSpPr/>
          <p:nvPr/>
        </p:nvGrpSpPr>
        <p:grpSpPr>
          <a:xfrm>
            <a:off x="-6692326" y="8119"/>
            <a:ext cx="12171946" cy="6857999"/>
            <a:chOff x="-2879043" y="-19329"/>
            <a:chExt cx="10486042" cy="6857999"/>
          </a:xfrm>
        </p:grpSpPr>
        <p:sp>
          <p:nvSpPr>
            <p:cNvPr id="113" name="Google Shape;113;p1"/>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1"/>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115" name="Google Shape;115;p1"/>
          <p:cNvPicPr preferRelativeResize="0"/>
          <p:nvPr/>
        </p:nvPicPr>
        <p:blipFill rotWithShape="1">
          <a:blip r:embed="rId7">
            <a:alphaModFix/>
          </a:blip>
          <a:srcRect b="0" l="0" r="0" t="0"/>
          <a:stretch/>
        </p:blipFill>
        <p:spPr>
          <a:xfrm>
            <a:off x="-7375992" y="167528"/>
            <a:ext cx="4297680" cy="2865119"/>
          </a:xfrm>
          <a:prstGeom prst="rect">
            <a:avLst/>
          </a:prstGeom>
          <a:noFill/>
          <a:ln>
            <a:noFill/>
          </a:ln>
          <a:effectLst>
            <a:outerShdw blurRad="292100" rotWithShape="0" algn="tl" dir="2700000" dist="139700">
              <a:srgbClr val="333333">
                <a:alpha val="64705"/>
              </a:srgbClr>
            </a:outerShdw>
          </a:effectLst>
        </p:spPr>
      </p:pic>
      <p:pic>
        <p:nvPicPr>
          <p:cNvPr id="116" name="Google Shape;116;p1"/>
          <p:cNvPicPr preferRelativeResize="0"/>
          <p:nvPr/>
        </p:nvPicPr>
        <p:blipFill rotWithShape="1">
          <a:blip r:embed="rId8">
            <a:alphaModFix/>
          </a:blip>
          <a:srcRect b="2026" l="0" r="1580" t="1500"/>
          <a:stretch/>
        </p:blipFill>
        <p:spPr>
          <a:xfrm>
            <a:off x="-2606320" y="167528"/>
            <a:ext cx="4297680" cy="2865118"/>
          </a:xfrm>
          <a:prstGeom prst="rect">
            <a:avLst/>
          </a:prstGeom>
          <a:noFill/>
          <a:ln>
            <a:noFill/>
          </a:ln>
          <a:effectLst>
            <a:outerShdw blurRad="292100" rotWithShape="0" algn="tl" dir="2700000" dist="139700">
              <a:srgbClr val="333333">
                <a:alpha val="64705"/>
              </a:srgbClr>
            </a:outerShdw>
          </a:effectLst>
        </p:spPr>
      </p:pic>
      <p:sp>
        <p:nvSpPr>
          <p:cNvPr id="117" name="Google Shape;117;p1"/>
          <p:cNvSpPr txBox="1"/>
          <p:nvPr/>
        </p:nvSpPr>
        <p:spPr>
          <a:xfrm>
            <a:off x="-7402618" y="3246986"/>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118" name="Google Shape;118;p1"/>
          <p:cNvPicPr preferRelativeResize="0"/>
          <p:nvPr/>
        </p:nvPicPr>
        <p:blipFill rotWithShape="1">
          <a:blip r:embed="rId9">
            <a:alphaModFix/>
          </a:blip>
          <a:srcRect b="0" l="1232" r="0" t="2179"/>
          <a:stretch/>
        </p:blipFill>
        <p:spPr>
          <a:xfrm>
            <a:off x="-7375992" y="4049022"/>
            <a:ext cx="4297680" cy="2696649"/>
          </a:xfrm>
          <a:prstGeom prst="rect">
            <a:avLst/>
          </a:prstGeom>
          <a:noFill/>
          <a:ln>
            <a:noFill/>
          </a:ln>
          <a:effectLst>
            <a:outerShdw blurRad="292100" rotWithShape="0" algn="tl" dir="2700000" dist="139700">
              <a:srgbClr val="333333">
                <a:alpha val="64705"/>
              </a:srgbClr>
            </a:outerShdw>
          </a:effectLst>
        </p:spPr>
      </p:pic>
      <p:pic>
        <p:nvPicPr>
          <p:cNvPr id="119" name="Google Shape;119;p1"/>
          <p:cNvPicPr preferRelativeResize="0"/>
          <p:nvPr/>
        </p:nvPicPr>
        <p:blipFill rotWithShape="1">
          <a:blip r:embed="rId10">
            <a:alphaModFix/>
          </a:blip>
          <a:srcRect b="1675" l="-16" r="3004" t="0"/>
          <a:stretch/>
        </p:blipFill>
        <p:spPr>
          <a:xfrm>
            <a:off x="-2606320" y="4049022"/>
            <a:ext cx="4297680" cy="2696649"/>
          </a:xfrm>
          <a:prstGeom prst="rect">
            <a:avLst/>
          </a:prstGeom>
          <a:noFill/>
          <a:ln>
            <a:noFill/>
          </a:ln>
          <a:effectLst>
            <a:outerShdw blurRad="292100" rotWithShape="0" algn="tl" dir="2700000" dist="139700">
              <a:srgbClr val="333333">
                <a:alpha val="64705"/>
              </a:srgbClr>
            </a:outerShdw>
          </a:effectLst>
        </p:spPr>
      </p:pic>
      <p:grpSp>
        <p:nvGrpSpPr>
          <p:cNvPr id="120" name="Google Shape;120;p1"/>
          <p:cNvGrpSpPr/>
          <p:nvPr/>
        </p:nvGrpSpPr>
        <p:grpSpPr>
          <a:xfrm>
            <a:off x="-7156898" y="16258"/>
            <a:ext cx="12202594" cy="6857999"/>
            <a:chOff x="-2881313" y="-1"/>
            <a:chExt cx="10532134" cy="6857999"/>
          </a:xfrm>
        </p:grpSpPr>
        <p:sp>
          <p:nvSpPr>
            <p:cNvPr id="121" name="Google Shape;121;p1"/>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1"/>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23" name="Google Shape;123;p1"/>
          <p:cNvSpPr txBox="1"/>
          <p:nvPr/>
        </p:nvSpPr>
        <p:spPr>
          <a:xfrm>
            <a:off x="-8020472" y="472892"/>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124" name="Google Shape;124;p1"/>
          <p:cNvSpPr txBox="1"/>
          <p:nvPr/>
        </p:nvSpPr>
        <p:spPr>
          <a:xfrm>
            <a:off x="-8020472" y="1267612"/>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125" name="Google Shape;125;p1"/>
          <p:cNvPicPr preferRelativeResize="0"/>
          <p:nvPr/>
        </p:nvPicPr>
        <p:blipFill rotWithShape="1">
          <a:blip r:embed="rId11">
            <a:alphaModFix/>
          </a:blip>
          <a:srcRect b="0" l="0" r="1612" t="2580"/>
          <a:stretch/>
        </p:blipFill>
        <p:spPr>
          <a:xfrm>
            <a:off x="-7862356" y="2264826"/>
            <a:ext cx="4480560" cy="2928069"/>
          </a:xfrm>
          <a:prstGeom prst="rect">
            <a:avLst/>
          </a:prstGeom>
          <a:noFill/>
          <a:ln>
            <a:noFill/>
          </a:ln>
          <a:effectLst>
            <a:outerShdw blurRad="292100" rotWithShape="0" algn="tl" dir="2700000" dist="139700">
              <a:srgbClr val="333333">
                <a:alpha val="64705"/>
              </a:srgbClr>
            </a:outerShdw>
          </a:effectLst>
        </p:spPr>
      </p:pic>
      <p:pic>
        <p:nvPicPr>
          <p:cNvPr id="126" name="Google Shape;126;p1"/>
          <p:cNvPicPr preferRelativeResize="0"/>
          <p:nvPr/>
        </p:nvPicPr>
        <p:blipFill rotWithShape="1">
          <a:blip r:embed="rId12">
            <a:alphaModFix/>
          </a:blip>
          <a:srcRect b="0" l="0" r="0" t="0"/>
          <a:stretch/>
        </p:blipFill>
        <p:spPr>
          <a:xfrm>
            <a:off x="-3142719" y="2264827"/>
            <a:ext cx="4480560" cy="2928068"/>
          </a:xfrm>
          <a:prstGeom prst="rect">
            <a:avLst/>
          </a:prstGeom>
          <a:noFill/>
          <a:ln>
            <a:noFill/>
          </a:ln>
          <a:effectLst>
            <a:outerShdw blurRad="292100" rotWithShape="0" algn="tl" dir="2700000" dist="139700">
              <a:srgbClr val="333333">
                <a:alpha val="64705"/>
              </a:srgbClr>
            </a:outerShdw>
          </a:effectLst>
        </p:spPr>
      </p:pic>
      <p:sp>
        <p:nvSpPr>
          <p:cNvPr id="127" name="Google Shape;127;p1"/>
          <p:cNvSpPr txBox="1"/>
          <p:nvPr/>
        </p:nvSpPr>
        <p:spPr>
          <a:xfrm>
            <a:off x="-8020472" y="5543779"/>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128" name="Google Shape;128;p1"/>
          <p:cNvGrpSpPr/>
          <p:nvPr/>
        </p:nvGrpSpPr>
        <p:grpSpPr>
          <a:xfrm>
            <a:off x="-7720787" y="22242"/>
            <a:ext cx="12238003" cy="6857999"/>
            <a:chOff x="-2959165" y="9648"/>
            <a:chExt cx="10499939" cy="6857999"/>
          </a:xfrm>
        </p:grpSpPr>
        <p:sp>
          <p:nvSpPr>
            <p:cNvPr id="129" name="Google Shape;129;p1"/>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 name="Google Shape;130;p1"/>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31" name="Google Shape;131;p1"/>
          <p:cNvSpPr txBox="1"/>
          <p:nvPr/>
        </p:nvSpPr>
        <p:spPr>
          <a:xfrm>
            <a:off x="-9054394" y="1192875"/>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132" name="Google Shape;132;p1"/>
          <p:cNvPicPr preferRelativeResize="0"/>
          <p:nvPr/>
        </p:nvPicPr>
        <p:blipFill rotWithShape="1">
          <a:blip r:embed="rId13">
            <a:alphaModFix/>
          </a:blip>
          <a:srcRect b="0" l="578" r="0" t="1528"/>
          <a:stretch/>
        </p:blipFill>
        <p:spPr>
          <a:xfrm>
            <a:off x="-9006398" y="2891315"/>
            <a:ext cx="4471617" cy="2579369"/>
          </a:xfrm>
          <a:prstGeom prst="rect">
            <a:avLst/>
          </a:prstGeom>
          <a:noFill/>
          <a:ln>
            <a:noFill/>
          </a:ln>
          <a:effectLst>
            <a:outerShdw blurRad="292100" rotWithShape="0" algn="tl" dir="2700000" dist="139700">
              <a:srgbClr val="333333">
                <a:alpha val="64705"/>
              </a:srgbClr>
            </a:outerShdw>
          </a:effectLst>
        </p:spPr>
      </p:pic>
      <p:pic>
        <p:nvPicPr>
          <p:cNvPr id="133" name="Google Shape;133;p1"/>
          <p:cNvPicPr preferRelativeResize="0"/>
          <p:nvPr/>
        </p:nvPicPr>
        <p:blipFill rotWithShape="1">
          <a:blip r:embed="rId14">
            <a:alphaModFix/>
          </a:blip>
          <a:srcRect b="0" l="0" r="0" t="688"/>
          <a:stretch/>
        </p:blipFill>
        <p:spPr>
          <a:xfrm>
            <a:off x="-4082342" y="2891314"/>
            <a:ext cx="4471617" cy="2579369"/>
          </a:xfrm>
          <a:prstGeom prst="rect">
            <a:avLst/>
          </a:prstGeom>
          <a:noFill/>
          <a:ln>
            <a:noFill/>
          </a:ln>
          <a:effectLst>
            <a:outerShdw blurRad="292100" rotWithShape="0" algn="tl" dir="2700000" dist="139700">
              <a:srgbClr val="333333">
                <a:alpha val="64705"/>
              </a:srgbClr>
            </a:outerShdw>
          </a:effectLst>
        </p:spPr>
      </p:pic>
      <p:sp>
        <p:nvSpPr>
          <p:cNvPr id="134" name="Google Shape;134;p1"/>
          <p:cNvSpPr txBox="1"/>
          <p:nvPr/>
        </p:nvSpPr>
        <p:spPr>
          <a:xfrm>
            <a:off x="-8954379" y="5286018"/>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135" name="Google Shape;135;p1"/>
          <p:cNvGrpSpPr/>
          <p:nvPr/>
        </p:nvGrpSpPr>
        <p:grpSpPr>
          <a:xfrm>
            <a:off x="-8221523" y="19155"/>
            <a:ext cx="12209145" cy="6857999"/>
            <a:chOff x="-16665" y="1"/>
            <a:chExt cx="10499876" cy="6857999"/>
          </a:xfrm>
        </p:grpSpPr>
        <p:sp>
          <p:nvSpPr>
            <p:cNvPr id="136" name="Google Shape;136;p1"/>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1"/>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38" name="Google Shape;138;p1"/>
          <p:cNvSpPr txBox="1"/>
          <p:nvPr/>
        </p:nvSpPr>
        <p:spPr>
          <a:xfrm>
            <a:off x="-9819297" y="467505"/>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139" name="Google Shape;139;p1"/>
          <p:cNvPicPr preferRelativeResize="0"/>
          <p:nvPr/>
        </p:nvPicPr>
        <p:blipFill rotWithShape="1">
          <a:blip r:embed="rId15">
            <a:alphaModFix/>
          </a:blip>
          <a:srcRect b="0" l="715" r="1280" t="1608"/>
          <a:stretch/>
        </p:blipFill>
        <p:spPr>
          <a:xfrm>
            <a:off x="-9819297" y="1389319"/>
            <a:ext cx="4114800" cy="2548373"/>
          </a:xfrm>
          <a:prstGeom prst="rect">
            <a:avLst/>
          </a:prstGeom>
          <a:noFill/>
          <a:ln>
            <a:noFill/>
          </a:ln>
          <a:effectLst>
            <a:outerShdw blurRad="292100" rotWithShape="0" algn="tl" dir="2700000" dist="139700">
              <a:srgbClr val="333333">
                <a:alpha val="64705"/>
              </a:srgbClr>
            </a:outerShdw>
          </a:effectLst>
        </p:spPr>
      </p:pic>
      <p:pic>
        <p:nvPicPr>
          <p:cNvPr id="140" name="Google Shape;140;p1"/>
          <p:cNvPicPr preferRelativeResize="0"/>
          <p:nvPr/>
        </p:nvPicPr>
        <p:blipFill rotWithShape="1">
          <a:blip r:embed="rId16">
            <a:alphaModFix/>
          </a:blip>
          <a:srcRect b="2373" l="0" r="0" t="0"/>
          <a:stretch/>
        </p:blipFill>
        <p:spPr>
          <a:xfrm>
            <a:off x="-5223486" y="1389319"/>
            <a:ext cx="4114800" cy="2548373"/>
          </a:xfrm>
          <a:prstGeom prst="rect">
            <a:avLst/>
          </a:prstGeom>
          <a:noFill/>
          <a:ln>
            <a:noFill/>
          </a:ln>
          <a:effectLst>
            <a:outerShdw blurRad="292100" rotWithShape="0" algn="tl" dir="2700000" dist="139700">
              <a:srgbClr val="333333">
                <a:alpha val="64705"/>
              </a:srgbClr>
            </a:outerShdw>
          </a:effectLst>
        </p:spPr>
      </p:pic>
      <p:pic>
        <p:nvPicPr>
          <p:cNvPr id="141" name="Google Shape;141;p1"/>
          <p:cNvPicPr preferRelativeResize="0"/>
          <p:nvPr/>
        </p:nvPicPr>
        <p:blipFill rotWithShape="1">
          <a:blip r:embed="rId17">
            <a:alphaModFix/>
          </a:blip>
          <a:srcRect b="0" l="492" r="0" t="0"/>
          <a:stretch/>
        </p:blipFill>
        <p:spPr>
          <a:xfrm>
            <a:off x="-7533467" y="4144426"/>
            <a:ext cx="3931920" cy="2613132"/>
          </a:xfrm>
          <a:prstGeom prst="rect">
            <a:avLst/>
          </a:prstGeom>
          <a:noFill/>
          <a:ln>
            <a:noFill/>
          </a:ln>
          <a:effectLst>
            <a:outerShdw blurRad="292100" rotWithShape="0" algn="tl" dir="2700000" dist="139700">
              <a:srgbClr val="333333">
                <a:alpha val="64705"/>
              </a:srgbClr>
            </a:outerShdw>
          </a:effectLst>
        </p:spPr>
      </p:pic>
      <p:grpSp>
        <p:nvGrpSpPr>
          <p:cNvPr id="142" name="Google Shape;142;p1"/>
          <p:cNvGrpSpPr/>
          <p:nvPr/>
        </p:nvGrpSpPr>
        <p:grpSpPr>
          <a:xfrm>
            <a:off x="-8697852" y="8118"/>
            <a:ext cx="12155508" cy="6857999"/>
            <a:chOff x="-16665" y="1"/>
            <a:chExt cx="10493905" cy="6857999"/>
          </a:xfrm>
        </p:grpSpPr>
        <p:sp>
          <p:nvSpPr>
            <p:cNvPr id="143" name="Google Shape;143;p1"/>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1"/>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45" name="Google Shape;145;p1"/>
          <p:cNvSpPr txBox="1"/>
          <p:nvPr/>
        </p:nvSpPr>
        <p:spPr>
          <a:xfrm>
            <a:off x="-10580332" y="339636"/>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146" name="Google Shape;146;p1"/>
          <p:cNvPicPr preferRelativeResize="0"/>
          <p:nvPr/>
        </p:nvPicPr>
        <p:blipFill rotWithShape="1">
          <a:blip r:embed="rId18">
            <a:alphaModFix/>
          </a:blip>
          <a:srcRect b="0" l="1155" r="0" t="0"/>
          <a:stretch/>
        </p:blipFill>
        <p:spPr>
          <a:xfrm>
            <a:off x="-10177708" y="1515084"/>
            <a:ext cx="3840480" cy="2396289"/>
          </a:xfrm>
          <a:prstGeom prst="rect">
            <a:avLst/>
          </a:prstGeom>
          <a:noFill/>
          <a:ln>
            <a:noFill/>
          </a:ln>
          <a:effectLst>
            <a:outerShdw blurRad="292100" rotWithShape="0" algn="tl" dir="2700000" dist="139700">
              <a:srgbClr val="333333">
                <a:alpha val="64705"/>
              </a:srgbClr>
            </a:outerShdw>
          </a:effectLst>
        </p:spPr>
      </p:pic>
      <p:pic>
        <p:nvPicPr>
          <p:cNvPr id="147" name="Google Shape;147;p1"/>
          <p:cNvPicPr preferRelativeResize="0"/>
          <p:nvPr/>
        </p:nvPicPr>
        <p:blipFill rotWithShape="1">
          <a:blip r:embed="rId19">
            <a:alphaModFix/>
          </a:blip>
          <a:srcRect b="0" l="0" r="0" t="0"/>
          <a:stretch/>
        </p:blipFill>
        <p:spPr>
          <a:xfrm>
            <a:off x="-5860695" y="1515084"/>
            <a:ext cx="3840480" cy="2380275"/>
          </a:xfrm>
          <a:prstGeom prst="rect">
            <a:avLst/>
          </a:prstGeom>
          <a:noFill/>
          <a:ln>
            <a:noFill/>
          </a:ln>
          <a:effectLst>
            <a:outerShdw blurRad="292100" rotWithShape="0" algn="tl" dir="2700000" dist="139700">
              <a:srgbClr val="333333">
                <a:alpha val="64705"/>
              </a:srgbClr>
            </a:outerShdw>
          </a:effectLst>
        </p:spPr>
      </p:pic>
      <p:pic>
        <p:nvPicPr>
          <p:cNvPr id="148" name="Google Shape;148;p1"/>
          <p:cNvPicPr preferRelativeResize="0"/>
          <p:nvPr/>
        </p:nvPicPr>
        <p:blipFill rotWithShape="1">
          <a:blip r:embed="rId20">
            <a:alphaModFix/>
          </a:blip>
          <a:srcRect b="661" l="7501" r="24643" t="662"/>
          <a:stretch/>
        </p:blipFill>
        <p:spPr>
          <a:xfrm>
            <a:off x="-10177708" y="4179303"/>
            <a:ext cx="3840480" cy="2396289"/>
          </a:xfrm>
          <a:prstGeom prst="rect">
            <a:avLst/>
          </a:prstGeom>
          <a:noFill/>
          <a:ln>
            <a:noFill/>
          </a:ln>
          <a:effectLst>
            <a:outerShdw blurRad="292100" rotWithShape="0" algn="tl" dir="2700000" dist="139700">
              <a:srgbClr val="333333">
                <a:alpha val="64705"/>
              </a:srgbClr>
            </a:outerShdw>
          </a:effectLst>
        </p:spPr>
      </p:pic>
      <p:pic>
        <p:nvPicPr>
          <p:cNvPr id="149" name="Google Shape;149;p1"/>
          <p:cNvPicPr preferRelativeResize="0"/>
          <p:nvPr/>
        </p:nvPicPr>
        <p:blipFill rotWithShape="1">
          <a:blip r:embed="rId21">
            <a:alphaModFix/>
          </a:blip>
          <a:srcRect b="0" l="0" r="0" t="0"/>
          <a:stretch/>
        </p:blipFill>
        <p:spPr>
          <a:xfrm>
            <a:off x="-5860695" y="4195317"/>
            <a:ext cx="3840480" cy="2380275"/>
          </a:xfrm>
          <a:prstGeom prst="rect">
            <a:avLst/>
          </a:prstGeom>
          <a:noFill/>
          <a:ln>
            <a:noFill/>
          </a:ln>
          <a:effectLst>
            <a:outerShdw blurRad="292100" rotWithShape="0" algn="tl" dir="2700000" dist="139700">
              <a:srgbClr val="333333">
                <a:alpha val="64705"/>
              </a:srgbClr>
            </a:outerShdw>
          </a:effectLst>
        </p:spPr>
      </p:pic>
      <p:grpSp>
        <p:nvGrpSpPr>
          <p:cNvPr id="150" name="Google Shape;150;p1"/>
          <p:cNvGrpSpPr/>
          <p:nvPr/>
        </p:nvGrpSpPr>
        <p:grpSpPr>
          <a:xfrm>
            <a:off x="-9270954" y="11132"/>
            <a:ext cx="12238417" cy="6857999"/>
            <a:chOff x="-1866255" y="73766"/>
            <a:chExt cx="10475153" cy="6857999"/>
          </a:xfrm>
        </p:grpSpPr>
        <p:sp>
          <p:nvSpPr>
            <p:cNvPr id="151" name="Google Shape;151;p1"/>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152" name="Google Shape;152;p1"/>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53" name="Google Shape;153;p1"/>
          <p:cNvSpPr txBox="1"/>
          <p:nvPr/>
        </p:nvSpPr>
        <p:spPr>
          <a:xfrm>
            <a:off x="-11407952" y="492035"/>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154" name="Google Shape;154;p1"/>
          <p:cNvPicPr preferRelativeResize="0"/>
          <p:nvPr/>
        </p:nvPicPr>
        <p:blipFill rotWithShape="1">
          <a:blip r:embed="rId22">
            <a:alphaModFix/>
          </a:blip>
          <a:srcRect b="1480" l="1183" r="-1" t="0"/>
          <a:stretch/>
        </p:blipFill>
        <p:spPr>
          <a:xfrm>
            <a:off x="-11272615" y="1851188"/>
            <a:ext cx="4572000" cy="2846221"/>
          </a:xfrm>
          <a:prstGeom prst="rect">
            <a:avLst/>
          </a:prstGeom>
          <a:noFill/>
          <a:ln>
            <a:noFill/>
          </a:ln>
          <a:effectLst>
            <a:outerShdw blurRad="292100" rotWithShape="0" algn="tl" dir="2700000" dist="139700">
              <a:srgbClr val="333333">
                <a:alpha val="64705"/>
              </a:srgbClr>
            </a:outerShdw>
          </a:effectLst>
        </p:spPr>
      </p:pic>
      <p:sp>
        <p:nvSpPr>
          <p:cNvPr id="155" name="Google Shape;155;p1"/>
          <p:cNvSpPr txBox="1"/>
          <p:nvPr/>
        </p:nvSpPr>
        <p:spPr>
          <a:xfrm>
            <a:off x="-11272615" y="5697537"/>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156" name="Google Shape;156;p1"/>
          <p:cNvPicPr preferRelativeResize="0"/>
          <p:nvPr/>
        </p:nvPicPr>
        <p:blipFill rotWithShape="1">
          <a:blip r:embed="rId23">
            <a:alphaModFix/>
          </a:blip>
          <a:srcRect b="0" l="2964" r="6674" t="0"/>
          <a:stretch/>
        </p:blipFill>
        <p:spPr>
          <a:xfrm>
            <a:off x="-6407328" y="1851189"/>
            <a:ext cx="4572000" cy="2846222"/>
          </a:xfrm>
          <a:prstGeom prst="rect">
            <a:avLst/>
          </a:prstGeom>
          <a:noFill/>
          <a:ln>
            <a:noFill/>
          </a:ln>
        </p:spPr>
      </p:pic>
      <p:grpSp>
        <p:nvGrpSpPr>
          <p:cNvPr id="157" name="Google Shape;157;p1"/>
          <p:cNvGrpSpPr/>
          <p:nvPr/>
        </p:nvGrpSpPr>
        <p:grpSpPr>
          <a:xfrm>
            <a:off x="-9744368" y="8117"/>
            <a:ext cx="12166161" cy="6857999"/>
            <a:chOff x="-16665" y="1"/>
            <a:chExt cx="10503102" cy="6857999"/>
          </a:xfrm>
        </p:grpSpPr>
        <p:sp>
          <p:nvSpPr>
            <p:cNvPr id="158" name="Google Shape;158;p1"/>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1"/>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60" name="Google Shape;160;p1"/>
          <p:cNvSpPr txBox="1"/>
          <p:nvPr/>
        </p:nvSpPr>
        <p:spPr>
          <a:xfrm>
            <a:off x="-12225235" y="254008"/>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161" name="Google Shape;161;p1"/>
          <p:cNvSpPr txBox="1"/>
          <p:nvPr/>
        </p:nvSpPr>
        <p:spPr>
          <a:xfrm>
            <a:off x="-12225234" y="1792891"/>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162" name="Google Shape;162;p1"/>
          <p:cNvGrpSpPr/>
          <p:nvPr/>
        </p:nvGrpSpPr>
        <p:grpSpPr>
          <a:xfrm>
            <a:off x="-10227722" y="9843"/>
            <a:ext cx="12182755" cy="6857999"/>
            <a:chOff x="-2881313" y="-1"/>
            <a:chExt cx="10515011" cy="6857999"/>
          </a:xfrm>
        </p:grpSpPr>
        <p:sp>
          <p:nvSpPr>
            <p:cNvPr id="163" name="Google Shape;163;p1"/>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1"/>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65" name="Google Shape;165;p1"/>
          <p:cNvSpPr txBox="1"/>
          <p:nvPr/>
        </p:nvSpPr>
        <p:spPr>
          <a:xfrm>
            <a:off x="-13008696" y="518220"/>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166" name="Google Shape;166;p1"/>
          <p:cNvSpPr txBox="1"/>
          <p:nvPr/>
        </p:nvSpPr>
        <p:spPr>
          <a:xfrm>
            <a:off x="-13008696" y="2745308"/>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167" name="Google Shape;167;p1"/>
          <p:cNvGrpSpPr/>
          <p:nvPr/>
        </p:nvGrpSpPr>
        <p:grpSpPr>
          <a:xfrm>
            <a:off x="-10625565" y="9843"/>
            <a:ext cx="12153257" cy="6857999"/>
            <a:chOff x="-2881313" y="-1"/>
            <a:chExt cx="10489550" cy="6857999"/>
          </a:xfrm>
        </p:grpSpPr>
        <p:sp>
          <p:nvSpPr>
            <p:cNvPr id="168" name="Google Shape;168;p1"/>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1"/>
            <p:cNvSpPr/>
            <p:nvPr/>
          </p:nvSpPr>
          <p:spPr>
            <a:xfrm rot="5400000">
              <a:off x="6979587" y="438250"/>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170" name="Google Shape;170;p1"/>
          <p:cNvGrpSpPr/>
          <p:nvPr/>
        </p:nvGrpSpPr>
        <p:grpSpPr>
          <a:xfrm>
            <a:off x="-11215764" y="15930"/>
            <a:ext cx="12173157" cy="6857999"/>
            <a:chOff x="-2880558" y="-2"/>
            <a:chExt cx="10506727" cy="6857999"/>
          </a:xfrm>
        </p:grpSpPr>
        <p:sp>
          <p:nvSpPr>
            <p:cNvPr id="171" name="Google Shape;171;p1"/>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1"/>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73" name="Google Shape;173;p1"/>
          <p:cNvSpPr txBox="1"/>
          <p:nvPr/>
        </p:nvSpPr>
        <p:spPr>
          <a:xfrm>
            <a:off x="395035" y="86978"/>
            <a:ext cx="53032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E</a:t>
            </a:r>
            <a:endParaRPr/>
          </a:p>
        </p:txBody>
      </p:sp>
      <p:sp>
        <p:nvSpPr>
          <p:cNvPr id="174" name="Google Shape;174;p1"/>
          <p:cNvSpPr txBox="1"/>
          <p:nvPr/>
        </p:nvSpPr>
        <p:spPr>
          <a:xfrm>
            <a:off x="992332" y="445407"/>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X</a:t>
            </a:r>
            <a:endParaRPr/>
          </a:p>
        </p:txBody>
      </p:sp>
      <p:sp>
        <p:nvSpPr>
          <p:cNvPr id="175" name="Google Shape;175;p1"/>
          <p:cNvSpPr txBox="1"/>
          <p:nvPr/>
        </p:nvSpPr>
        <p:spPr>
          <a:xfrm>
            <a:off x="1530872" y="846913"/>
            <a:ext cx="58104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P</a:t>
            </a:r>
            <a:endParaRPr/>
          </a:p>
        </p:txBody>
      </p:sp>
      <p:sp>
        <p:nvSpPr>
          <p:cNvPr id="176" name="Google Shape;176;p1"/>
          <p:cNvSpPr txBox="1"/>
          <p:nvPr/>
        </p:nvSpPr>
        <p:spPr>
          <a:xfrm>
            <a:off x="1941141" y="1372362"/>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E</a:t>
            </a:r>
            <a:endParaRPr/>
          </a:p>
        </p:txBody>
      </p:sp>
      <p:sp>
        <p:nvSpPr>
          <p:cNvPr id="177" name="Google Shape;177;p1"/>
          <p:cNvSpPr txBox="1"/>
          <p:nvPr/>
        </p:nvSpPr>
        <p:spPr>
          <a:xfrm>
            <a:off x="2440529" y="1725867"/>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N</a:t>
            </a:r>
            <a:endParaRPr/>
          </a:p>
        </p:txBody>
      </p:sp>
      <p:sp>
        <p:nvSpPr>
          <p:cNvPr id="178" name="Google Shape;178;p1"/>
          <p:cNvSpPr txBox="1"/>
          <p:nvPr/>
        </p:nvSpPr>
        <p:spPr>
          <a:xfrm>
            <a:off x="2966726" y="1988788"/>
            <a:ext cx="4827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S</a:t>
            </a:r>
            <a:endParaRPr/>
          </a:p>
        </p:txBody>
      </p:sp>
      <p:sp>
        <p:nvSpPr>
          <p:cNvPr id="179" name="Google Shape;179;p1"/>
          <p:cNvSpPr txBox="1"/>
          <p:nvPr/>
        </p:nvSpPr>
        <p:spPr>
          <a:xfrm>
            <a:off x="3493792" y="2335628"/>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E</a:t>
            </a:r>
            <a:endParaRPr/>
          </a:p>
        </p:txBody>
      </p:sp>
      <p:sp>
        <p:nvSpPr>
          <p:cNvPr id="180" name="Google Shape;180;p1"/>
          <p:cNvSpPr txBox="1"/>
          <p:nvPr/>
        </p:nvSpPr>
        <p:spPr>
          <a:xfrm>
            <a:off x="3985178" y="2791630"/>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T</a:t>
            </a:r>
            <a:endParaRPr/>
          </a:p>
        </p:txBody>
      </p:sp>
      <p:sp>
        <p:nvSpPr>
          <p:cNvPr id="181" name="Google Shape;181;p1"/>
          <p:cNvSpPr txBox="1"/>
          <p:nvPr/>
        </p:nvSpPr>
        <p:spPr>
          <a:xfrm>
            <a:off x="4542141" y="3045256"/>
            <a:ext cx="494669" cy="590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R</a:t>
            </a:r>
            <a:endParaRPr/>
          </a:p>
        </p:txBody>
      </p:sp>
      <p:sp>
        <p:nvSpPr>
          <p:cNvPr id="182" name="Google Shape;182;p1"/>
          <p:cNvSpPr txBox="1"/>
          <p:nvPr/>
        </p:nvSpPr>
        <p:spPr>
          <a:xfrm>
            <a:off x="5043240" y="3299016"/>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A</a:t>
            </a:r>
            <a:endParaRPr/>
          </a:p>
        </p:txBody>
      </p:sp>
      <p:sp>
        <p:nvSpPr>
          <p:cNvPr id="183" name="Google Shape;183;p1"/>
          <p:cNvSpPr txBox="1"/>
          <p:nvPr/>
        </p:nvSpPr>
        <p:spPr>
          <a:xfrm>
            <a:off x="5546376" y="3600809"/>
            <a:ext cx="47550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C</a:t>
            </a:r>
            <a:endParaRPr/>
          </a:p>
        </p:txBody>
      </p:sp>
      <p:sp>
        <p:nvSpPr>
          <p:cNvPr id="184" name="Google Shape;184;p1"/>
          <p:cNvSpPr txBox="1"/>
          <p:nvPr/>
        </p:nvSpPr>
        <p:spPr>
          <a:xfrm>
            <a:off x="6060580" y="3797172"/>
            <a:ext cx="50605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K</a:t>
            </a:r>
            <a:endParaRPr/>
          </a:p>
        </p:txBody>
      </p:sp>
      <p:sp>
        <p:nvSpPr>
          <p:cNvPr id="185" name="Google Shape;185;p1"/>
          <p:cNvSpPr txBox="1"/>
          <p:nvPr/>
        </p:nvSpPr>
        <p:spPr>
          <a:xfrm>
            <a:off x="6611556" y="4067361"/>
            <a:ext cx="56505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2400">
                <a:solidFill>
                  <a:schemeClr val="dk1"/>
                </a:solidFill>
                <a:latin typeface="Comic Sans MS"/>
                <a:ea typeface="Comic Sans MS"/>
                <a:cs typeface="Comic Sans MS"/>
                <a:sym typeface="Comic Sans MS"/>
              </a:rPr>
              <a:t>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877" name="Shape 877"/>
        <p:cNvGrpSpPr/>
        <p:nvPr/>
      </p:nvGrpSpPr>
      <p:grpSpPr>
        <a:xfrm>
          <a:off x="0" y="0"/>
          <a:ext cx="0" cy="0"/>
          <a:chOff x="0" y="0"/>
          <a:chExt cx="0" cy="0"/>
        </a:xfrm>
      </p:grpSpPr>
      <p:grpSp>
        <p:nvGrpSpPr>
          <p:cNvPr id="878" name="Google Shape;878;p10"/>
          <p:cNvGrpSpPr/>
          <p:nvPr/>
        </p:nvGrpSpPr>
        <p:grpSpPr>
          <a:xfrm>
            <a:off x="-38684" y="19839"/>
            <a:ext cx="12207387" cy="6857999"/>
            <a:chOff x="-16665" y="1"/>
            <a:chExt cx="10538692" cy="6857999"/>
          </a:xfrm>
        </p:grpSpPr>
        <p:sp>
          <p:nvSpPr>
            <p:cNvPr id="879" name="Google Shape;879;p10"/>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0" name="Google Shape;880;p10"/>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881" name="Google Shape;881;p10"/>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882" name="Google Shape;882;p10"/>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883" name="Google Shape;883;p10"/>
          <p:cNvGrpSpPr/>
          <p:nvPr/>
        </p:nvGrpSpPr>
        <p:grpSpPr>
          <a:xfrm>
            <a:off x="-165506" y="41212"/>
            <a:ext cx="12196647" cy="6857999"/>
            <a:chOff x="-922735" y="0"/>
            <a:chExt cx="10524304" cy="6857999"/>
          </a:xfrm>
        </p:grpSpPr>
        <p:sp>
          <p:nvSpPr>
            <p:cNvPr id="884" name="Google Shape;884;p10"/>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5" name="Google Shape;885;p10"/>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886" name="Google Shape;886;p10"/>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887" name="Google Shape;887;p10"/>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888" name="Google Shape;888;p10"/>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889" name="Google Shape;889;p10"/>
          <p:cNvGrpSpPr/>
          <p:nvPr/>
        </p:nvGrpSpPr>
        <p:grpSpPr>
          <a:xfrm>
            <a:off x="-377387" y="35173"/>
            <a:ext cx="12309760" cy="6857999"/>
            <a:chOff x="-1866255" y="73766"/>
            <a:chExt cx="10536217" cy="6857999"/>
          </a:xfrm>
        </p:grpSpPr>
        <p:sp>
          <p:nvSpPr>
            <p:cNvPr id="890" name="Google Shape;890;p10"/>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891" name="Google Shape;891;p10"/>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892" name="Google Shape;892;p10"/>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893" name="Google Shape;893;p10"/>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894" name="Google Shape;894;p10"/>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895" name="Google Shape;895;p10"/>
          <p:cNvGrpSpPr/>
          <p:nvPr/>
        </p:nvGrpSpPr>
        <p:grpSpPr>
          <a:xfrm>
            <a:off x="-442810" y="19839"/>
            <a:ext cx="12171946" cy="6857999"/>
            <a:chOff x="-2879043" y="-19329"/>
            <a:chExt cx="10486042" cy="6857999"/>
          </a:xfrm>
        </p:grpSpPr>
        <p:sp>
          <p:nvSpPr>
            <p:cNvPr id="896" name="Google Shape;896;p10"/>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 name="Google Shape;897;p10"/>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898" name="Google Shape;898;p10"/>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899" name="Google Shape;899;p10"/>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900" name="Google Shape;900;p10"/>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901" name="Google Shape;901;p10"/>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902" name="Google Shape;902;p10"/>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903" name="Google Shape;903;p10"/>
          <p:cNvGrpSpPr/>
          <p:nvPr/>
        </p:nvGrpSpPr>
        <p:grpSpPr>
          <a:xfrm>
            <a:off x="-539611" y="41212"/>
            <a:ext cx="12202594" cy="6857999"/>
            <a:chOff x="-2881313" y="-1"/>
            <a:chExt cx="10532134" cy="6857999"/>
          </a:xfrm>
        </p:grpSpPr>
        <p:sp>
          <p:nvSpPr>
            <p:cNvPr id="904" name="Google Shape;904;p10"/>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5" name="Google Shape;905;p10"/>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906" name="Google Shape;906;p10"/>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907" name="Google Shape;907;p10"/>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908" name="Google Shape;908;p10"/>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909" name="Google Shape;909;p10"/>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910" name="Google Shape;910;p10"/>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911" name="Google Shape;911;p10"/>
          <p:cNvGrpSpPr/>
          <p:nvPr/>
        </p:nvGrpSpPr>
        <p:grpSpPr>
          <a:xfrm>
            <a:off x="-709327" y="40099"/>
            <a:ext cx="12238003" cy="6857999"/>
            <a:chOff x="-2959165" y="9648"/>
            <a:chExt cx="10499939" cy="6857999"/>
          </a:xfrm>
        </p:grpSpPr>
        <p:sp>
          <p:nvSpPr>
            <p:cNvPr id="912" name="Google Shape;912;p10"/>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3" name="Google Shape;913;p10"/>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914" name="Google Shape;914;p10"/>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915" name="Google Shape;915;p10"/>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916" name="Google Shape;916;p10"/>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917" name="Google Shape;917;p10"/>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918" name="Google Shape;918;p10"/>
          <p:cNvGrpSpPr/>
          <p:nvPr/>
        </p:nvGrpSpPr>
        <p:grpSpPr>
          <a:xfrm>
            <a:off x="-743828" y="35172"/>
            <a:ext cx="12209145" cy="6857999"/>
            <a:chOff x="-16665" y="1"/>
            <a:chExt cx="10499876" cy="6857999"/>
          </a:xfrm>
        </p:grpSpPr>
        <p:sp>
          <p:nvSpPr>
            <p:cNvPr id="919" name="Google Shape;919;p10"/>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0" name="Google Shape;920;p10"/>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921" name="Google Shape;921;p10"/>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922" name="Google Shape;922;p10"/>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923" name="Google Shape;923;p10"/>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924" name="Google Shape;924;p10"/>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925" name="Google Shape;925;p10"/>
          <p:cNvGrpSpPr/>
          <p:nvPr/>
        </p:nvGrpSpPr>
        <p:grpSpPr>
          <a:xfrm>
            <a:off x="-780871" y="41212"/>
            <a:ext cx="12155508" cy="6857999"/>
            <a:chOff x="-16665" y="1"/>
            <a:chExt cx="10493905" cy="6857999"/>
          </a:xfrm>
        </p:grpSpPr>
        <p:sp>
          <p:nvSpPr>
            <p:cNvPr id="926" name="Google Shape;926;p10"/>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p10"/>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928" name="Google Shape;928;p10"/>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929" name="Google Shape;929;p10"/>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930" name="Google Shape;930;p10"/>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931" name="Google Shape;931;p10"/>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932" name="Google Shape;932;p10"/>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933" name="Google Shape;933;p10"/>
          <p:cNvGrpSpPr/>
          <p:nvPr/>
        </p:nvGrpSpPr>
        <p:grpSpPr>
          <a:xfrm>
            <a:off x="-970454" y="26535"/>
            <a:ext cx="12238417" cy="6857999"/>
            <a:chOff x="-1866255" y="73766"/>
            <a:chExt cx="10475153" cy="6857999"/>
          </a:xfrm>
        </p:grpSpPr>
        <p:sp>
          <p:nvSpPr>
            <p:cNvPr id="934" name="Google Shape;934;p10"/>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935" name="Google Shape;935;p10"/>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936" name="Google Shape;936;p10"/>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937" name="Google Shape;937;p10"/>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938" name="Google Shape;938;p10"/>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939" name="Google Shape;939;p10"/>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940" name="Google Shape;940;p10"/>
          <p:cNvGrpSpPr/>
          <p:nvPr/>
        </p:nvGrpSpPr>
        <p:grpSpPr>
          <a:xfrm>
            <a:off x="-11669820" y="54776"/>
            <a:ext cx="12166161" cy="6857999"/>
            <a:chOff x="-16665" y="1"/>
            <a:chExt cx="10503102" cy="6857999"/>
          </a:xfrm>
        </p:grpSpPr>
        <p:sp>
          <p:nvSpPr>
            <p:cNvPr id="941" name="Google Shape;941;p10"/>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2" name="Google Shape;942;p10"/>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943" name="Google Shape;943;p10"/>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944" name="Google Shape;944;p10"/>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945" name="Google Shape;945;p10"/>
          <p:cNvGrpSpPr/>
          <p:nvPr/>
        </p:nvGrpSpPr>
        <p:grpSpPr>
          <a:xfrm>
            <a:off x="-12167220" y="76617"/>
            <a:ext cx="12182755" cy="6857999"/>
            <a:chOff x="-2881313" y="-1"/>
            <a:chExt cx="10515011" cy="6857999"/>
          </a:xfrm>
        </p:grpSpPr>
        <p:sp>
          <p:nvSpPr>
            <p:cNvPr id="946" name="Google Shape;946;p10"/>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7" name="Google Shape;947;p10"/>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948" name="Google Shape;948;p10"/>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949" name="Google Shape;949;p10"/>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950" name="Google Shape;950;p10"/>
          <p:cNvGrpSpPr/>
          <p:nvPr/>
        </p:nvGrpSpPr>
        <p:grpSpPr>
          <a:xfrm>
            <a:off x="-12605947" y="71054"/>
            <a:ext cx="12154987" cy="6857999"/>
            <a:chOff x="-2881313" y="-1"/>
            <a:chExt cx="10491043" cy="6857999"/>
          </a:xfrm>
        </p:grpSpPr>
        <p:sp>
          <p:nvSpPr>
            <p:cNvPr id="951" name="Google Shape;951;p10"/>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2" name="Google Shape;952;p10"/>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953" name="Google Shape;953;p10"/>
          <p:cNvGrpSpPr/>
          <p:nvPr/>
        </p:nvGrpSpPr>
        <p:grpSpPr>
          <a:xfrm>
            <a:off x="-13011979" y="87532"/>
            <a:ext cx="12173157" cy="6857999"/>
            <a:chOff x="-2880558" y="-2"/>
            <a:chExt cx="10506727" cy="6857999"/>
          </a:xfrm>
        </p:grpSpPr>
        <p:sp>
          <p:nvSpPr>
            <p:cNvPr id="954" name="Google Shape;954;p10"/>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5" name="Google Shape;955;p10"/>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956" name="Google Shape;956;p10"/>
          <p:cNvSpPr txBox="1"/>
          <p:nvPr/>
        </p:nvSpPr>
        <p:spPr>
          <a:xfrm>
            <a:off x="844154" y="698282"/>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lt1"/>
                </a:solidFill>
                <a:latin typeface="Calibri"/>
                <a:ea typeface="Calibri"/>
                <a:cs typeface="Calibri"/>
                <a:sym typeface="Calibri"/>
              </a:rPr>
              <a:t>.</a:t>
            </a:r>
            <a:endParaRPr/>
          </a:p>
        </p:txBody>
      </p:sp>
      <p:pic>
        <p:nvPicPr>
          <p:cNvPr id="957" name="Google Shape;957;p10"/>
          <p:cNvPicPr preferRelativeResize="0"/>
          <p:nvPr/>
        </p:nvPicPr>
        <p:blipFill rotWithShape="1">
          <a:blip r:embed="rId21">
            <a:alphaModFix/>
          </a:blip>
          <a:srcRect b="1480" l="1183" r="-1" t="0"/>
          <a:stretch/>
        </p:blipFill>
        <p:spPr>
          <a:xfrm>
            <a:off x="3042479" y="2195976"/>
            <a:ext cx="4572000" cy="2846221"/>
          </a:xfrm>
          <a:prstGeom prst="rect">
            <a:avLst/>
          </a:prstGeom>
          <a:noFill/>
          <a:ln>
            <a:noFill/>
          </a:ln>
          <a:effectLst>
            <a:outerShdw blurRad="292100" rotWithShape="0" algn="tl" dir="2700000" dist="139700">
              <a:srgbClr val="333333">
                <a:alpha val="64705"/>
              </a:srgbClr>
            </a:outerShdw>
          </a:effectLst>
        </p:spPr>
      </p:pic>
      <p:sp>
        <p:nvSpPr>
          <p:cNvPr id="958" name="Google Shape;958;p10"/>
          <p:cNvSpPr txBox="1"/>
          <p:nvPr/>
        </p:nvSpPr>
        <p:spPr>
          <a:xfrm>
            <a:off x="835269" y="5920157"/>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963" name="Shape 963"/>
        <p:cNvGrpSpPr/>
        <p:nvPr/>
      </p:nvGrpSpPr>
      <p:grpSpPr>
        <a:xfrm>
          <a:off x="0" y="0"/>
          <a:ext cx="0" cy="0"/>
          <a:chOff x="0" y="0"/>
          <a:chExt cx="0" cy="0"/>
        </a:xfrm>
      </p:grpSpPr>
      <p:grpSp>
        <p:nvGrpSpPr>
          <p:cNvPr id="964" name="Google Shape;964;p11"/>
          <p:cNvGrpSpPr/>
          <p:nvPr/>
        </p:nvGrpSpPr>
        <p:grpSpPr>
          <a:xfrm>
            <a:off x="-38684" y="19839"/>
            <a:ext cx="12207387" cy="6857999"/>
            <a:chOff x="-16665" y="1"/>
            <a:chExt cx="10538692" cy="6857999"/>
          </a:xfrm>
        </p:grpSpPr>
        <p:sp>
          <p:nvSpPr>
            <p:cNvPr id="965" name="Google Shape;965;p11"/>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6" name="Google Shape;966;p11"/>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967" name="Google Shape;967;p11"/>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968" name="Google Shape;968;p11"/>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969" name="Google Shape;969;p11"/>
          <p:cNvGrpSpPr/>
          <p:nvPr/>
        </p:nvGrpSpPr>
        <p:grpSpPr>
          <a:xfrm>
            <a:off x="-165506" y="41212"/>
            <a:ext cx="12196647" cy="6857999"/>
            <a:chOff x="-922735" y="0"/>
            <a:chExt cx="10524304" cy="6857999"/>
          </a:xfrm>
        </p:grpSpPr>
        <p:sp>
          <p:nvSpPr>
            <p:cNvPr id="970" name="Google Shape;970;p11"/>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1" name="Google Shape;971;p11"/>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972" name="Google Shape;972;p11"/>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973" name="Google Shape;973;p11"/>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974" name="Google Shape;974;p11"/>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975" name="Google Shape;975;p11"/>
          <p:cNvGrpSpPr/>
          <p:nvPr/>
        </p:nvGrpSpPr>
        <p:grpSpPr>
          <a:xfrm>
            <a:off x="-377387" y="35173"/>
            <a:ext cx="12309760" cy="6857999"/>
            <a:chOff x="-1866255" y="73766"/>
            <a:chExt cx="10536217" cy="6857999"/>
          </a:xfrm>
        </p:grpSpPr>
        <p:sp>
          <p:nvSpPr>
            <p:cNvPr id="976" name="Google Shape;976;p11"/>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977" name="Google Shape;977;p11"/>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978" name="Google Shape;978;p11"/>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979" name="Google Shape;979;p11"/>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980" name="Google Shape;980;p11"/>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981" name="Google Shape;981;p11"/>
          <p:cNvGrpSpPr/>
          <p:nvPr/>
        </p:nvGrpSpPr>
        <p:grpSpPr>
          <a:xfrm>
            <a:off x="-442810" y="19839"/>
            <a:ext cx="12171946" cy="6857999"/>
            <a:chOff x="-2879043" y="-19329"/>
            <a:chExt cx="10486042" cy="6857999"/>
          </a:xfrm>
        </p:grpSpPr>
        <p:sp>
          <p:nvSpPr>
            <p:cNvPr id="982" name="Google Shape;982;p11"/>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3" name="Google Shape;983;p11"/>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984" name="Google Shape;984;p11"/>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985" name="Google Shape;985;p11"/>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986" name="Google Shape;986;p11"/>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987" name="Google Shape;987;p11"/>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988" name="Google Shape;988;p11"/>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989" name="Google Shape;989;p11"/>
          <p:cNvGrpSpPr/>
          <p:nvPr/>
        </p:nvGrpSpPr>
        <p:grpSpPr>
          <a:xfrm>
            <a:off x="-539611" y="41212"/>
            <a:ext cx="12202594" cy="6857999"/>
            <a:chOff x="-2881313" y="-1"/>
            <a:chExt cx="10532134" cy="6857999"/>
          </a:xfrm>
        </p:grpSpPr>
        <p:sp>
          <p:nvSpPr>
            <p:cNvPr id="990" name="Google Shape;990;p11"/>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1" name="Google Shape;991;p11"/>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992" name="Google Shape;992;p11"/>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993" name="Google Shape;993;p11"/>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994" name="Google Shape;994;p11"/>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995" name="Google Shape;995;p11"/>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996" name="Google Shape;996;p11"/>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997" name="Google Shape;997;p11"/>
          <p:cNvGrpSpPr/>
          <p:nvPr/>
        </p:nvGrpSpPr>
        <p:grpSpPr>
          <a:xfrm>
            <a:off x="-709327" y="40099"/>
            <a:ext cx="12238003" cy="6857999"/>
            <a:chOff x="-2959165" y="9648"/>
            <a:chExt cx="10499939" cy="6857999"/>
          </a:xfrm>
        </p:grpSpPr>
        <p:sp>
          <p:nvSpPr>
            <p:cNvPr id="998" name="Google Shape;998;p11"/>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9" name="Google Shape;999;p11"/>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000" name="Google Shape;1000;p11"/>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1001" name="Google Shape;1001;p11"/>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1002" name="Google Shape;1002;p11"/>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1003" name="Google Shape;1003;p11"/>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1004" name="Google Shape;1004;p11"/>
          <p:cNvGrpSpPr/>
          <p:nvPr/>
        </p:nvGrpSpPr>
        <p:grpSpPr>
          <a:xfrm>
            <a:off x="-743828" y="35172"/>
            <a:ext cx="12209145" cy="6857999"/>
            <a:chOff x="-16665" y="1"/>
            <a:chExt cx="10499876" cy="6857999"/>
          </a:xfrm>
        </p:grpSpPr>
        <p:sp>
          <p:nvSpPr>
            <p:cNvPr id="1005" name="Google Shape;1005;p11"/>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11"/>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007" name="Google Shape;1007;p11"/>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1008" name="Google Shape;1008;p11"/>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1009" name="Google Shape;1009;p11"/>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1010" name="Google Shape;1010;p11"/>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1011" name="Google Shape;1011;p11"/>
          <p:cNvGrpSpPr/>
          <p:nvPr/>
        </p:nvGrpSpPr>
        <p:grpSpPr>
          <a:xfrm>
            <a:off x="-780871" y="41212"/>
            <a:ext cx="12155508" cy="6857999"/>
            <a:chOff x="-16665" y="1"/>
            <a:chExt cx="10493905" cy="6857999"/>
          </a:xfrm>
        </p:grpSpPr>
        <p:sp>
          <p:nvSpPr>
            <p:cNvPr id="1012" name="Google Shape;1012;p11"/>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3" name="Google Shape;1013;p11"/>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014" name="Google Shape;1014;p11"/>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1015" name="Google Shape;1015;p11"/>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1016" name="Google Shape;1016;p11"/>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1017" name="Google Shape;1017;p11"/>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1018" name="Google Shape;1018;p11"/>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1019" name="Google Shape;1019;p11"/>
          <p:cNvGrpSpPr/>
          <p:nvPr/>
        </p:nvGrpSpPr>
        <p:grpSpPr>
          <a:xfrm>
            <a:off x="-970454" y="26535"/>
            <a:ext cx="12238417" cy="6857999"/>
            <a:chOff x="-1866255" y="73766"/>
            <a:chExt cx="10475153" cy="6857999"/>
          </a:xfrm>
        </p:grpSpPr>
        <p:sp>
          <p:nvSpPr>
            <p:cNvPr id="1020" name="Google Shape;1020;p11"/>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1021" name="Google Shape;1021;p11"/>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022" name="Google Shape;1022;p11"/>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1023" name="Google Shape;1023;p11"/>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1024" name="Google Shape;1024;p11"/>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1025" name="Google Shape;1025;p11"/>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1026" name="Google Shape;1026;p11"/>
          <p:cNvGrpSpPr/>
          <p:nvPr/>
        </p:nvGrpSpPr>
        <p:grpSpPr>
          <a:xfrm>
            <a:off x="-11669820" y="54776"/>
            <a:ext cx="12166161" cy="6857999"/>
            <a:chOff x="-16665" y="1"/>
            <a:chExt cx="10503102" cy="6857999"/>
          </a:xfrm>
        </p:grpSpPr>
        <p:sp>
          <p:nvSpPr>
            <p:cNvPr id="1027" name="Google Shape;1027;p11"/>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8" name="Google Shape;1028;p11"/>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029" name="Google Shape;1029;p11"/>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1030" name="Google Shape;1030;p11"/>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1031" name="Google Shape;1031;p11"/>
          <p:cNvGrpSpPr/>
          <p:nvPr/>
        </p:nvGrpSpPr>
        <p:grpSpPr>
          <a:xfrm>
            <a:off x="-12167220" y="76617"/>
            <a:ext cx="12182755" cy="6857999"/>
            <a:chOff x="-2881313" y="-1"/>
            <a:chExt cx="10515011" cy="6857999"/>
          </a:xfrm>
        </p:grpSpPr>
        <p:sp>
          <p:nvSpPr>
            <p:cNvPr id="1032" name="Google Shape;1032;p11"/>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3" name="Google Shape;1033;p11"/>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034" name="Google Shape;1034;p11"/>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1035" name="Google Shape;1035;p11"/>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1036" name="Google Shape;1036;p11"/>
          <p:cNvGrpSpPr/>
          <p:nvPr/>
        </p:nvGrpSpPr>
        <p:grpSpPr>
          <a:xfrm>
            <a:off x="-12605947" y="71054"/>
            <a:ext cx="12154987" cy="6857999"/>
            <a:chOff x="-2881313" y="-1"/>
            <a:chExt cx="10491043" cy="6857999"/>
          </a:xfrm>
        </p:grpSpPr>
        <p:sp>
          <p:nvSpPr>
            <p:cNvPr id="1037" name="Google Shape;1037;p11"/>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8" name="Google Shape;1038;p11"/>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1039" name="Google Shape;1039;p11"/>
          <p:cNvGrpSpPr/>
          <p:nvPr/>
        </p:nvGrpSpPr>
        <p:grpSpPr>
          <a:xfrm>
            <a:off x="-13011979" y="87532"/>
            <a:ext cx="12173157" cy="6857999"/>
            <a:chOff x="-2880558" y="-2"/>
            <a:chExt cx="10506727" cy="6857999"/>
          </a:xfrm>
        </p:grpSpPr>
        <p:sp>
          <p:nvSpPr>
            <p:cNvPr id="1040" name="Google Shape;1040;p11"/>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1" name="Google Shape;1041;p11"/>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042" name="Google Shape;1042;p11"/>
          <p:cNvSpPr txBox="1"/>
          <p:nvPr/>
        </p:nvSpPr>
        <p:spPr>
          <a:xfrm>
            <a:off x="2618024" y="1113966"/>
            <a:ext cx="94146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Here is the demonstration video of how the tracker works.</a:t>
            </a:r>
            <a:endParaRPr/>
          </a:p>
        </p:txBody>
      </p:sp>
      <p:sp>
        <p:nvSpPr>
          <p:cNvPr id="1043" name="Google Shape;1043;p11"/>
          <p:cNvSpPr txBox="1"/>
          <p:nvPr/>
        </p:nvSpPr>
        <p:spPr>
          <a:xfrm>
            <a:off x="835269" y="5920157"/>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44" name="Google Shape;1044;p11"/>
          <p:cNvPicPr preferRelativeResize="0"/>
          <p:nvPr/>
        </p:nvPicPr>
        <p:blipFill rotWithShape="1">
          <a:blip r:embed="rId22">
            <a:alphaModFix/>
          </a:blip>
          <a:srcRect b="0" l="0" r="0" t="0"/>
          <a:stretch/>
        </p:blipFill>
        <p:spPr>
          <a:xfrm>
            <a:off x="1418008" y="1882721"/>
            <a:ext cx="8149594" cy="45841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1048" name="Shape 1048"/>
        <p:cNvGrpSpPr/>
        <p:nvPr/>
      </p:nvGrpSpPr>
      <p:grpSpPr>
        <a:xfrm>
          <a:off x="0" y="0"/>
          <a:ext cx="0" cy="0"/>
          <a:chOff x="0" y="0"/>
          <a:chExt cx="0" cy="0"/>
        </a:xfrm>
      </p:grpSpPr>
      <p:grpSp>
        <p:nvGrpSpPr>
          <p:cNvPr id="1049" name="Google Shape;1049;p12"/>
          <p:cNvGrpSpPr/>
          <p:nvPr/>
        </p:nvGrpSpPr>
        <p:grpSpPr>
          <a:xfrm>
            <a:off x="-38684" y="19839"/>
            <a:ext cx="12207387" cy="6857999"/>
            <a:chOff x="-16665" y="1"/>
            <a:chExt cx="10538692" cy="6857999"/>
          </a:xfrm>
        </p:grpSpPr>
        <p:sp>
          <p:nvSpPr>
            <p:cNvPr id="1050" name="Google Shape;1050;p12"/>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1" name="Google Shape;1051;p12"/>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052" name="Google Shape;1052;p12"/>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1053" name="Google Shape;1053;p12"/>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1054" name="Google Shape;1054;p12"/>
          <p:cNvGrpSpPr/>
          <p:nvPr/>
        </p:nvGrpSpPr>
        <p:grpSpPr>
          <a:xfrm>
            <a:off x="-165506" y="41212"/>
            <a:ext cx="12196647" cy="6857999"/>
            <a:chOff x="-922735" y="0"/>
            <a:chExt cx="10524304" cy="6857999"/>
          </a:xfrm>
        </p:grpSpPr>
        <p:sp>
          <p:nvSpPr>
            <p:cNvPr id="1055" name="Google Shape;1055;p12"/>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6" name="Google Shape;1056;p12"/>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057" name="Google Shape;1057;p12"/>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1058" name="Google Shape;1058;p12"/>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1059" name="Google Shape;1059;p12"/>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1060" name="Google Shape;1060;p12"/>
          <p:cNvGrpSpPr/>
          <p:nvPr/>
        </p:nvGrpSpPr>
        <p:grpSpPr>
          <a:xfrm>
            <a:off x="-377387" y="35173"/>
            <a:ext cx="12309760" cy="6857999"/>
            <a:chOff x="-1866255" y="73766"/>
            <a:chExt cx="10536217" cy="6857999"/>
          </a:xfrm>
        </p:grpSpPr>
        <p:sp>
          <p:nvSpPr>
            <p:cNvPr id="1061" name="Google Shape;1061;p12"/>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1062" name="Google Shape;1062;p12"/>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063" name="Google Shape;1063;p12"/>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1064" name="Google Shape;1064;p12"/>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1065" name="Google Shape;1065;p12"/>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1066" name="Google Shape;1066;p12"/>
          <p:cNvGrpSpPr/>
          <p:nvPr/>
        </p:nvGrpSpPr>
        <p:grpSpPr>
          <a:xfrm>
            <a:off x="-442810" y="19839"/>
            <a:ext cx="12171946" cy="6857999"/>
            <a:chOff x="-2879043" y="-19329"/>
            <a:chExt cx="10486042" cy="6857999"/>
          </a:xfrm>
        </p:grpSpPr>
        <p:sp>
          <p:nvSpPr>
            <p:cNvPr id="1067" name="Google Shape;1067;p12"/>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8" name="Google Shape;1068;p12"/>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1069" name="Google Shape;1069;p12"/>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1070" name="Google Shape;1070;p12"/>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1071" name="Google Shape;1071;p12"/>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1072" name="Google Shape;1072;p12"/>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1073" name="Google Shape;1073;p12"/>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1074" name="Google Shape;1074;p12"/>
          <p:cNvGrpSpPr/>
          <p:nvPr/>
        </p:nvGrpSpPr>
        <p:grpSpPr>
          <a:xfrm>
            <a:off x="-539611" y="41212"/>
            <a:ext cx="12202594" cy="6857999"/>
            <a:chOff x="-2881313" y="-1"/>
            <a:chExt cx="10532134" cy="6857999"/>
          </a:xfrm>
        </p:grpSpPr>
        <p:sp>
          <p:nvSpPr>
            <p:cNvPr id="1075" name="Google Shape;1075;p12"/>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6" name="Google Shape;1076;p12"/>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077" name="Google Shape;1077;p12"/>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1078" name="Google Shape;1078;p12"/>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1079" name="Google Shape;1079;p12"/>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1080" name="Google Shape;1080;p12"/>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1081" name="Google Shape;1081;p12"/>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1082" name="Google Shape;1082;p12"/>
          <p:cNvGrpSpPr/>
          <p:nvPr/>
        </p:nvGrpSpPr>
        <p:grpSpPr>
          <a:xfrm>
            <a:off x="-709327" y="40099"/>
            <a:ext cx="12238003" cy="6857999"/>
            <a:chOff x="-2959165" y="9648"/>
            <a:chExt cx="10499939" cy="6857999"/>
          </a:xfrm>
        </p:grpSpPr>
        <p:sp>
          <p:nvSpPr>
            <p:cNvPr id="1083" name="Google Shape;1083;p12"/>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4" name="Google Shape;1084;p12"/>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085" name="Google Shape;1085;p12"/>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1086" name="Google Shape;1086;p12"/>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1087" name="Google Shape;1087;p12"/>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1088" name="Google Shape;1088;p12"/>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1089" name="Google Shape;1089;p12"/>
          <p:cNvGrpSpPr/>
          <p:nvPr/>
        </p:nvGrpSpPr>
        <p:grpSpPr>
          <a:xfrm>
            <a:off x="-743828" y="35172"/>
            <a:ext cx="12209145" cy="6857999"/>
            <a:chOff x="-16665" y="1"/>
            <a:chExt cx="10499876" cy="6857999"/>
          </a:xfrm>
        </p:grpSpPr>
        <p:sp>
          <p:nvSpPr>
            <p:cNvPr id="1090" name="Google Shape;1090;p12"/>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1" name="Google Shape;1091;p12"/>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092" name="Google Shape;1092;p12"/>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1093" name="Google Shape;1093;p12"/>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1094" name="Google Shape;1094;p12"/>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1095" name="Google Shape;1095;p12"/>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1096" name="Google Shape;1096;p12"/>
          <p:cNvGrpSpPr/>
          <p:nvPr/>
        </p:nvGrpSpPr>
        <p:grpSpPr>
          <a:xfrm>
            <a:off x="-780871" y="41212"/>
            <a:ext cx="12155508" cy="6857999"/>
            <a:chOff x="-16665" y="1"/>
            <a:chExt cx="10493905" cy="6857999"/>
          </a:xfrm>
        </p:grpSpPr>
        <p:sp>
          <p:nvSpPr>
            <p:cNvPr id="1097" name="Google Shape;1097;p12"/>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8" name="Google Shape;1098;p12"/>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099" name="Google Shape;1099;p12"/>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1100" name="Google Shape;1100;p12"/>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1101" name="Google Shape;1101;p12"/>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1102" name="Google Shape;1102;p12"/>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1103" name="Google Shape;1103;p12"/>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1104" name="Google Shape;1104;p12"/>
          <p:cNvGrpSpPr/>
          <p:nvPr/>
        </p:nvGrpSpPr>
        <p:grpSpPr>
          <a:xfrm>
            <a:off x="-970454" y="26535"/>
            <a:ext cx="12238417" cy="6857999"/>
            <a:chOff x="-1866255" y="73766"/>
            <a:chExt cx="10475153" cy="6857999"/>
          </a:xfrm>
        </p:grpSpPr>
        <p:sp>
          <p:nvSpPr>
            <p:cNvPr id="1105" name="Google Shape;1105;p12"/>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1106" name="Google Shape;1106;p12"/>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107" name="Google Shape;1107;p12"/>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1108" name="Google Shape;1108;p12"/>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1109" name="Google Shape;1109;p12"/>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1110" name="Google Shape;1110;p12"/>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1111" name="Google Shape;1111;p12"/>
          <p:cNvGrpSpPr/>
          <p:nvPr/>
        </p:nvGrpSpPr>
        <p:grpSpPr>
          <a:xfrm>
            <a:off x="-997850" y="19839"/>
            <a:ext cx="12166161" cy="6857999"/>
            <a:chOff x="-16665" y="1"/>
            <a:chExt cx="10503102" cy="6857999"/>
          </a:xfrm>
        </p:grpSpPr>
        <p:sp>
          <p:nvSpPr>
            <p:cNvPr id="1112" name="Google Shape;1112;p12"/>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3" name="Google Shape;1113;p12"/>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114" name="Google Shape;1114;p12"/>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1115" name="Google Shape;1115;p12"/>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1116" name="Google Shape;1116;p12"/>
          <p:cNvGrpSpPr/>
          <p:nvPr/>
        </p:nvGrpSpPr>
        <p:grpSpPr>
          <a:xfrm>
            <a:off x="-10959146" y="18694"/>
            <a:ext cx="12182755" cy="6857999"/>
            <a:chOff x="-2881313" y="-1"/>
            <a:chExt cx="10515011" cy="6857999"/>
          </a:xfrm>
        </p:grpSpPr>
        <p:sp>
          <p:nvSpPr>
            <p:cNvPr id="1117" name="Google Shape;1117;p12"/>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8" name="Google Shape;1118;p12"/>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119" name="Google Shape;1119;p12"/>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1120" name="Google Shape;1120;p12"/>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1121" name="Google Shape;1121;p12"/>
          <p:cNvGrpSpPr/>
          <p:nvPr/>
        </p:nvGrpSpPr>
        <p:grpSpPr>
          <a:xfrm>
            <a:off x="-11518865" y="25390"/>
            <a:ext cx="12154987" cy="6857999"/>
            <a:chOff x="-2881313" y="-1"/>
            <a:chExt cx="10491043" cy="6857999"/>
          </a:xfrm>
        </p:grpSpPr>
        <p:sp>
          <p:nvSpPr>
            <p:cNvPr id="1122" name="Google Shape;1122;p12"/>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3" name="Google Shape;1123;p12"/>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1124" name="Google Shape;1124;p12"/>
          <p:cNvGrpSpPr/>
          <p:nvPr/>
        </p:nvGrpSpPr>
        <p:grpSpPr>
          <a:xfrm>
            <a:off x="-12096887" y="7668"/>
            <a:ext cx="12173157" cy="6857999"/>
            <a:chOff x="-2880558" y="-2"/>
            <a:chExt cx="10506727" cy="6857999"/>
          </a:xfrm>
        </p:grpSpPr>
        <p:sp>
          <p:nvSpPr>
            <p:cNvPr id="1125" name="Google Shape;1125;p12"/>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6" name="Google Shape;1126;p12"/>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127" name="Google Shape;1127;p12"/>
          <p:cNvSpPr txBox="1"/>
          <p:nvPr/>
        </p:nvSpPr>
        <p:spPr>
          <a:xfrm>
            <a:off x="1766938" y="332621"/>
            <a:ext cx="273488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400">
                <a:solidFill>
                  <a:srgbClr val="002060"/>
                </a:solidFill>
                <a:latin typeface="Times New Roman"/>
                <a:ea typeface="Times New Roman"/>
                <a:cs typeface="Times New Roman"/>
                <a:sym typeface="Times New Roman"/>
              </a:rPr>
              <a:t>UML DIAGRAM</a:t>
            </a:r>
            <a:endParaRPr b="1" sz="2400">
              <a:solidFill>
                <a:srgbClr val="002060"/>
              </a:solidFill>
              <a:latin typeface="Calibri"/>
              <a:ea typeface="Calibri"/>
              <a:cs typeface="Calibri"/>
              <a:sym typeface="Calibri"/>
            </a:endParaRPr>
          </a:p>
        </p:txBody>
      </p:sp>
      <p:pic>
        <p:nvPicPr>
          <p:cNvPr id="1128" name="Google Shape;1128;p12"/>
          <p:cNvPicPr preferRelativeResize="0"/>
          <p:nvPr/>
        </p:nvPicPr>
        <p:blipFill rotWithShape="1">
          <a:blip r:embed="rId23">
            <a:alphaModFix/>
          </a:blip>
          <a:srcRect b="0" l="0" r="0" t="0"/>
          <a:stretch/>
        </p:blipFill>
        <p:spPr>
          <a:xfrm>
            <a:off x="1943504" y="989738"/>
            <a:ext cx="7895878" cy="50835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1133" name="Shape 1133"/>
        <p:cNvGrpSpPr/>
        <p:nvPr/>
      </p:nvGrpSpPr>
      <p:grpSpPr>
        <a:xfrm>
          <a:off x="0" y="0"/>
          <a:ext cx="0" cy="0"/>
          <a:chOff x="0" y="0"/>
          <a:chExt cx="0" cy="0"/>
        </a:xfrm>
      </p:grpSpPr>
      <p:grpSp>
        <p:nvGrpSpPr>
          <p:cNvPr id="1134" name="Google Shape;1134;p13"/>
          <p:cNvGrpSpPr/>
          <p:nvPr/>
        </p:nvGrpSpPr>
        <p:grpSpPr>
          <a:xfrm>
            <a:off x="-38684" y="19839"/>
            <a:ext cx="12207387" cy="6857999"/>
            <a:chOff x="-16665" y="1"/>
            <a:chExt cx="10538692" cy="6857999"/>
          </a:xfrm>
        </p:grpSpPr>
        <p:sp>
          <p:nvSpPr>
            <p:cNvPr id="1135" name="Google Shape;1135;p13"/>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6" name="Google Shape;1136;p13"/>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137" name="Google Shape;1137;p13"/>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1138" name="Google Shape;1138;p13"/>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1139" name="Google Shape;1139;p13"/>
          <p:cNvGrpSpPr/>
          <p:nvPr/>
        </p:nvGrpSpPr>
        <p:grpSpPr>
          <a:xfrm>
            <a:off x="-165506" y="41212"/>
            <a:ext cx="12196647" cy="6857999"/>
            <a:chOff x="-922735" y="0"/>
            <a:chExt cx="10524304" cy="6857999"/>
          </a:xfrm>
        </p:grpSpPr>
        <p:sp>
          <p:nvSpPr>
            <p:cNvPr id="1140" name="Google Shape;1140;p13"/>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1" name="Google Shape;1141;p13"/>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142" name="Google Shape;1142;p13"/>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1143" name="Google Shape;1143;p13"/>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1144" name="Google Shape;1144;p13"/>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1145" name="Google Shape;1145;p13"/>
          <p:cNvGrpSpPr/>
          <p:nvPr/>
        </p:nvGrpSpPr>
        <p:grpSpPr>
          <a:xfrm>
            <a:off x="-377387" y="35173"/>
            <a:ext cx="12309760" cy="6857999"/>
            <a:chOff x="-1866255" y="73766"/>
            <a:chExt cx="10536217" cy="6857999"/>
          </a:xfrm>
        </p:grpSpPr>
        <p:sp>
          <p:nvSpPr>
            <p:cNvPr id="1146" name="Google Shape;1146;p13"/>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1147" name="Google Shape;1147;p13"/>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148" name="Google Shape;1148;p13"/>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1149" name="Google Shape;1149;p13"/>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1150" name="Google Shape;1150;p13"/>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1151" name="Google Shape;1151;p13"/>
          <p:cNvGrpSpPr/>
          <p:nvPr/>
        </p:nvGrpSpPr>
        <p:grpSpPr>
          <a:xfrm>
            <a:off x="-442810" y="19839"/>
            <a:ext cx="12171946" cy="6857999"/>
            <a:chOff x="-2879043" y="-19329"/>
            <a:chExt cx="10486042" cy="6857999"/>
          </a:xfrm>
        </p:grpSpPr>
        <p:sp>
          <p:nvSpPr>
            <p:cNvPr id="1152" name="Google Shape;1152;p13"/>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3" name="Google Shape;1153;p13"/>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1154" name="Google Shape;1154;p13"/>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1155" name="Google Shape;1155;p13"/>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1156" name="Google Shape;1156;p13"/>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1157" name="Google Shape;1157;p13"/>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1158" name="Google Shape;1158;p13"/>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1159" name="Google Shape;1159;p13"/>
          <p:cNvGrpSpPr/>
          <p:nvPr/>
        </p:nvGrpSpPr>
        <p:grpSpPr>
          <a:xfrm>
            <a:off x="-539611" y="41212"/>
            <a:ext cx="12202594" cy="6857999"/>
            <a:chOff x="-2881313" y="-1"/>
            <a:chExt cx="10532134" cy="6857999"/>
          </a:xfrm>
        </p:grpSpPr>
        <p:sp>
          <p:nvSpPr>
            <p:cNvPr id="1160" name="Google Shape;1160;p13"/>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1" name="Google Shape;1161;p13"/>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162" name="Google Shape;1162;p13"/>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1163" name="Google Shape;1163;p13"/>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1164" name="Google Shape;1164;p13"/>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1165" name="Google Shape;1165;p13"/>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1166" name="Google Shape;1166;p13"/>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1167" name="Google Shape;1167;p13"/>
          <p:cNvGrpSpPr/>
          <p:nvPr/>
        </p:nvGrpSpPr>
        <p:grpSpPr>
          <a:xfrm>
            <a:off x="-709327" y="40099"/>
            <a:ext cx="12238003" cy="6857999"/>
            <a:chOff x="-2959165" y="9648"/>
            <a:chExt cx="10499939" cy="6857999"/>
          </a:xfrm>
        </p:grpSpPr>
        <p:sp>
          <p:nvSpPr>
            <p:cNvPr id="1168" name="Google Shape;1168;p13"/>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9" name="Google Shape;1169;p13"/>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170" name="Google Shape;1170;p13"/>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1171" name="Google Shape;1171;p13"/>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1172" name="Google Shape;1172;p13"/>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1173" name="Google Shape;1173;p13"/>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1174" name="Google Shape;1174;p13"/>
          <p:cNvGrpSpPr/>
          <p:nvPr/>
        </p:nvGrpSpPr>
        <p:grpSpPr>
          <a:xfrm>
            <a:off x="-743828" y="35172"/>
            <a:ext cx="12209145" cy="6857999"/>
            <a:chOff x="-16665" y="1"/>
            <a:chExt cx="10499876" cy="6857999"/>
          </a:xfrm>
        </p:grpSpPr>
        <p:sp>
          <p:nvSpPr>
            <p:cNvPr id="1175" name="Google Shape;1175;p13"/>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6" name="Google Shape;1176;p13"/>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177" name="Google Shape;1177;p13"/>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1178" name="Google Shape;1178;p13"/>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1179" name="Google Shape;1179;p13"/>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1180" name="Google Shape;1180;p13"/>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1181" name="Google Shape;1181;p13"/>
          <p:cNvGrpSpPr/>
          <p:nvPr/>
        </p:nvGrpSpPr>
        <p:grpSpPr>
          <a:xfrm>
            <a:off x="-780871" y="41212"/>
            <a:ext cx="12155508" cy="6857999"/>
            <a:chOff x="-16665" y="1"/>
            <a:chExt cx="10493905" cy="6857999"/>
          </a:xfrm>
        </p:grpSpPr>
        <p:sp>
          <p:nvSpPr>
            <p:cNvPr id="1182" name="Google Shape;1182;p13"/>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3" name="Google Shape;1183;p13"/>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184" name="Google Shape;1184;p13"/>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1185" name="Google Shape;1185;p13"/>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1186" name="Google Shape;1186;p13"/>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1187" name="Google Shape;1187;p13"/>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1188" name="Google Shape;1188;p13"/>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1189" name="Google Shape;1189;p13"/>
          <p:cNvGrpSpPr/>
          <p:nvPr/>
        </p:nvGrpSpPr>
        <p:grpSpPr>
          <a:xfrm>
            <a:off x="-970454" y="26535"/>
            <a:ext cx="12238417" cy="6857999"/>
            <a:chOff x="-1866255" y="73766"/>
            <a:chExt cx="10475153" cy="6857999"/>
          </a:xfrm>
        </p:grpSpPr>
        <p:sp>
          <p:nvSpPr>
            <p:cNvPr id="1190" name="Google Shape;1190;p13"/>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1191" name="Google Shape;1191;p13"/>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192" name="Google Shape;1192;p13"/>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1193" name="Google Shape;1193;p13"/>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1194" name="Google Shape;1194;p13"/>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1195" name="Google Shape;1195;p13"/>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1196" name="Google Shape;1196;p13"/>
          <p:cNvGrpSpPr/>
          <p:nvPr/>
        </p:nvGrpSpPr>
        <p:grpSpPr>
          <a:xfrm>
            <a:off x="-997850" y="19839"/>
            <a:ext cx="12166161" cy="6857999"/>
            <a:chOff x="-16665" y="1"/>
            <a:chExt cx="10503102" cy="6857999"/>
          </a:xfrm>
        </p:grpSpPr>
        <p:sp>
          <p:nvSpPr>
            <p:cNvPr id="1197" name="Google Shape;1197;p13"/>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8" name="Google Shape;1198;p13"/>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199" name="Google Shape;1199;p13"/>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1200" name="Google Shape;1200;p13"/>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1201" name="Google Shape;1201;p13"/>
          <p:cNvGrpSpPr/>
          <p:nvPr/>
        </p:nvGrpSpPr>
        <p:grpSpPr>
          <a:xfrm>
            <a:off x="-1191640" y="19838"/>
            <a:ext cx="12182755" cy="6857999"/>
            <a:chOff x="-2881313" y="-1"/>
            <a:chExt cx="10515011" cy="6857999"/>
          </a:xfrm>
        </p:grpSpPr>
        <p:sp>
          <p:nvSpPr>
            <p:cNvPr id="1202" name="Google Shape;1202;p13"/>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3" name="Google Shape;1203;p13"/>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204" name="Google Shape;1204;p13"/>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1205" name="Google Shape;1205;p13"/>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1206" name="Google Shape;1206;p13"/>
          <p:cNvGrpSpPr/>
          <p:nvPr/>
        </p:nvGrpSpPr>
        <p:grpSpPr>
          <a:xfrm>
            <a:off x="-11518865" y="25390"/>
            <a:ext cx="12154987" cy="6857999"/>
            <a:chOff x="-2881313" y="-1"/>
            <a:chExt cx="10491043" cy="6857999"/>
          </a:xfrm>
        </p:grpSpPr>
        <p:sp>
          <p:nvSpPr>
            <p:cNvPr id="1207" name="Google Shape;1207;p13"/>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Google Shape;1208;p13"/>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1209" name="Google Shape;1209;p13"/>
          <p:cNvGrpSpPr/>
          <p:nvPr/>
        </p:nvGrpSpPr>
        <p:grpSpPr>
          <a:xfrm>
            <a:off x="-12096887" y="7668"/>
            <a:ext cx="12173157" cy="6857999"/>
            <a:chOff x="-2880558" y="-2"/>
            <a:chExt cx="10506727" cy="6857999"/>
          </a:xfrm>
        </p:grpSpPr>
        <p:sp>
          <p:nvSpPr>
            <p:cNvPr id="1210" name="Google Shape;1210;p13"/>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1" name="Google Shape;1211;p13"/>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212" name="Google Shape;1212;p13"/>
          <p:cNvSpPr txBox="1"/>
          <p:nvPr/>
        </p:nvSpPr>
        <p:spPr>
          <a:xfrm>
            <a:off x="898583" y="423996"/>
            <a:ext cx="9548812"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OOP concepts used: </a:t>
            </a:r>
            <a:endParaRPr b="1" sz="20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Class, object, constructor, inheritance, encapsulation, interface, abstraction, generics, exception handling, file I/O, method overrding. </a:t>
            </a:r>
            <a:endParaRPr/>
          </a:p>
        </p:txBody>
      </p:sp>
      <p:sp>
        <p:nvSpPr>
          <p:cNvPr id="1213" name="Google Shape;1213;p13"/>
          <p:cNvSpPr txBox="1"/>
          <p:nvPr/>
        </p:nvSpPr>
        <p:spPr>
          <a:xfrm>
            <a:off x="834609" y="2265922"/>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lt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lt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lt1"/>
              </a:buClr>
              <a:buSzPts val="1800"/>
              <a:buFont typeface="Arial"/>
              <a:buChar char="•"/>
            </a:pPr>
            <a:r>
              <a:rPr lang="en-SG" sz="1800">
                <a:solidFill>
                  <a:schemeClr val="lt1"/>
                </a:solidFill>
                <a:latin typeface="Times New Roman"/>
                <a:ea typeface="Times New Roman"/>
                <a:cs typeface="Times New Roman"/>
                <a:sym typeface="Times New Roman"/>
              </a:rPr>
              <a:t>FXMLLoader, ActionEvent etc.</a:t>
            </a:r>
            <a:r>
              <a:rPr lang="en-SG" sz="1800">
                <a:solidFill>
                  <a:schemeClr val="dk1"/>
                </a:solidFill>
                <a:latin typeface="Times New Roman"/>
                <a:ea typeface="Times New Roman"/>
                <a:cs typeface="Times New Roman"/>
                <a:sym typeface="Times New Roman"/>
              </a:rPr>
              <a:t>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lt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lt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lt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              javafx-swt.jar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1217" name="Shape 1217"/>
        <p:cNvGrpSpPr/>
        <p:nvPr/>
      </p:nvGrpSpPr>
      <p:grpSpPr>
        <a:xfrm>
          <a:off x="0" y="0"/>
          <a:ext cx="0" cy="0"/>
          <a:chOff x="0" y="0"/>
          <a:chExt cx="0" cy="0"/>
        </a:xfrm>
      </p:grpSpPr>
      <p:grpSp>
        <p:nvGrpSpPr>
          <p:cNvPr id="1218" name="Google Shape;1218;p14"/>
          <p:cNvGrpSpPr/>
          <p:nvPr/>
        </p:nvGrpSpPr>
        <p:grpSpPr>
          <a:xfrm>
            <a:off x="-38684" y="19839"/>
            <a:ext cx="12207387" cy="6857999"/>
            <a:chOff x="-16665" y="1"/>
            <a:chExt cx="10538692" cy="6857999"/>
          </a:xfrm>
        </p:grpSpPr>
        <p:sp>
          <p:nvSpPr>
            <p:cNvPr id="1219" name="Google Shape;1219;p14"/>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0" name="Google Shape;1220;p14"/>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221" name="Google Shape;1221;p14"/>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1222" name="Google Shape;1222;p14"/>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1223" name="Google Shape;1223;p14"/>
          <p:cNvGrpSpPr/>
          <p:nvPr/>
        </p:nvGrpSpPr>
        <p:grpSpPr>
          <a:xfrm>
            <a:off x="-165506" y="41212"/>
            <a:ext cx="12196647" cy="6857999"/>
            <a:chOff x="-922735" y="0"/>
            <a:chExt cx="10524304" cy="6857999"/>
          </a:xfrm>
        </p:grpSpPr>
        <p:sp>
          <p:nvSpPr>
            <p:cNvPr id="1224" name="Google Shape;1224;p14"/>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Google Shape;1225;p14"/>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226" name="Google Shape;1226;p14"/>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1227" name="Google Shape;1227;p14"/>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1228" name="Google Shape;1228;p14"/>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1229" name="Google Shape;1229;p14"/>
          <p:cNvGrpSpPr/>
          <p:nvPr/>
        </p:nvGrpSpPr>
        <p:grpSpPr>
          <a:xfrm>
            <a:off x="-377387" y="35173"/>
            <a:ext cx="12309760" cy="6857999"/>
            <a:chOff x="-1866255" y="73766"/>
            <a:chExt cx="10536217" cy="6857999"/>
          </a:xfrm>
        </p:grpSpPr>
        <p:sp>
          <p:nvSpPr>
            <p:cNvPr id="1230" name="Google Shape;1230;p14"/>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1231" name="Google Shape;1231;p14"/>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232" name="Google Shape;1232;p14"/>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1233" name="Google Shape;1233;p14"/>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1234" name="Google Shape;1234;p14"/>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1235" name="Google Shape;1235;p14"/>
          <p:cNvGrpSpPr/>
          <p:nvPr/>
        </p:nvGrpSpPr>
        <p:grpSpPr>
          <a:xfrm>
            <a:off x="-442810" y="19839"/>
            <a:ext cx="12171946" cy="6857999"/>
            <a:chOff x="-2879043" y="-19329"/>
            <a:chExt cx="10486042" cy="6857999"/>
          </a:xfrm>
        </p:grpSpPr>
        <p:sp>
          <p:nvSpPr>
            <p:cNvPr id="1236" name="Google Shape;1236;p14"/>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Google Shape;1237;p14"/>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1238" name="Google Shape;1238;p14"/>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1239" name="Google Shape;1239;p14"/>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1240" name="Google Shape;1240;p14"/>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1241" name="Google Shape;1241;p14"/>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1242" name="Google Shape;1242;p14"/>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1243" name="Google Shape;1243;p14"/>
          <p:cNvGrpSpPr/>
          <p:nvPr/>
        </p:nvGrpSpPr>
        <p:grpSpPr>
          <a:xfrm>
            <a:off x="-539611" y="41212"/>
            <a:ext cx="12202594" cy="6857999"/>
            <a:chOff x="-2881313" y="-1"/>
            <a:chExt cx="10532134" cy="6857999"/>
          </a:xfrm>
        </p:grpSpPr>
        <p:sp>
          <p:nvSpPr>
            <p:cNvPr id="1244" name="Google Shape;1244;p14"/>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Google Shape;1245;p14"/>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246" name="Google Shape;1246;p14"/>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1247" name="Google Shape;1247;p14"/>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1248" name="Google Shape;1248;p14"/>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1249" name="Google Shape;1249;p14"/>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1250" name="Google Shape;1250;p14"/>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1251" name="Google Shape;1251;p14"/>
          <p:cNvGrpSpPr/>
          <p:nvPr/>
        </p:nvGrpSpPr>
        <p:grpSpPr>
          <a:xfrm>
            <a:off x="-709327" y="40099"/>
            <a:ext cx="12238003" cy="6857999"/>
            <a:chOff x="-2959165" y="9648"/>
            <a:chExt cx="10499939" cy="6857999"/>
          </a:xfrm>
        </p:grpSpPr>
        <p:sp>
          <p:nvSpPr>
            <p:cNvPr id="1252" name="Google Shape;1252;p14"/>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3" name="Google Shape;1253;p14"/>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254" name="Google Shape;1254;p14"/>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1255" name="Google Shape;1255;p14"/>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1256" name="Google Shape;1256;p14"/>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1257" name="Google Shape;1257;p14"/>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1258" name="Google Shape;1258;p14"/>
          <p:cNvGrpSpPr/>
          <p:nvPr/>
        </p:nvGrpSpPr>
        <p:grpSpPr>
          <a:xfrm>
            <a:off x="-743828" y="35172"/>
            <a:ext cx="12209145" cy="6857999"/>
            <a:chOff x="-16665" y="1"/>
            <a:chExt cx="10499876" cy="6857999"/>
          </a:xfrm>
        </p:grpSpPr>
        <p:sp>
          <p:nvSpPr>
            <p:cNvPr id="1259" name="Google Shape;1259;p14"/>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0" name="Google Shape;1260;p14"/>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261" name="Google Shape;1261;p14"/>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1262" name="Google Shape;1262;p14"/>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1263" name="Google Shape;1263;p14"/>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1264" name="Google Shape;1264;p14"/>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1265" name="Google Shape;1265;p14"/>
          <p:cNvGrpSpPr/>
          <p:nvPr/>
        </p:nvGrpSpPr>
        <p:grpSpPr>
          <a:xfrm>
            <a:off x="-780871" y="41212"/>
            <a:ext cx="12155508" cy="6857999"/>
            <a:chOff x="-16665" y="1"/>
            <a:chExt cx="10493905" cy="6857999"/>
          </a:xfrm>
        </p:grpSpPr>
        <p:sp>
          <p:nvSpPr>
            <p:cNvPr id="1266" name="Google Shape;1266;p14"/>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7" name="Google Shape;1267;p14"/>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268" name="Google Shape;1268;p14"/>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1269" name="Google Shape;1269;p14"/>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1270" name="Google Shape;1270;p14"/>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1271" name="Google Shape;1271;p14"/>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1272" name="Google Shape;1272;p14"/>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1273" name="Google Shape;1273;p14"/>
          <p:cNvGrpSpPr/>
          <p:nvPr/>
        </p:nvGrpSpPr>
        <p:grpSpPr>
          <a:xfrm>
            <a:off x="-970454" y="26535"/>
            <a:ext cx="12238417" cy="6857999"/>
            <a:chOff x="-1866255" y="73766"/>
            <a:chExt cx="10475153" cy="6857999"/>
          </a:xfrm>
        </p:grpSpPr>
        <p:sp>
          <p:nvSpPr>
            <p:cNvPr id="1274" name="Google Shape;1274;p14"/>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1275" name="Google Shape;1275;p14"/>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276" name="Google Shape;1276;p14"/>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1277" name="Google Shape;1277;p14"/>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1278" name="Google Shape;1278;p14"/>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1279" name="Google Shape;1279;p14"/>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1280" name="Google Shape;1280;p14"/>
          <p:cNvGrpSpPr/>
          <p:nvPr/>
        </p:nvGrpSpPr>
        <p:grpSpPr>
          <a:xfrm>
            <a:off x="-997850" y="19839"/>
            <a:ext cx="12166161" cy="6857999"/>
            <a:chOff x="-16665" y="1"/>
            <a:chExt cx="10503102" cy="6857999"/>
          </a:xfrm>
        </p:grpSpPr>
        <p:sp>
          <p:nvSpPr>
            <p:cNvPr id="1281" name="Google Shape;1281;p14"/>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2" name="Google Shape;1282;p14"/>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283" name="Google Shape;1283;p14"/>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1284" name="Google Shape;1284;p14"/>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1285" name="Google Shape;1285;p14"/>
          <p:cNvGrpSpPr/>
          <p:nvPr/>
        </p:nvGrpSpPr>
        <p:grpSpPr>
          <a:xfrm>
            <a:off x="-1191640" y="19838"/>
            <a:ext cx="12182755" cy="6857999"/>
            <a:chOff x="-2881313" y="-1"/>
            <a:chExt cx="10515011" cy="6857999"/>
          </a:xfrm>
        </p:grpSpPr>
        <p:sp>
          <p:nvSpPr>
            <p:cNvPr id="1286" name="Google Shape;1286;p14"/>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7" name="Google Shape;1287;p14"/>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288" name="Google Shape;1288;p14"/>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1289" name="Google Shape;1289;p14"/>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1290" name="Google Shape;1290;p14"/>
          <p:cNvGrpSpPr/>
          <p:nvPr/>
        </p:nvGrpSpPr>
        <p:grpSpPr>
          <a:xfrm>
            <a:off x="-1413765" y="25422"/>
            <a:ext cx="12154987" cy="6857999"/>
            <a:chOff x="-2881313" y="-1"/>
            <a:chExt cx="10491043" cy="6857999"/>
          </a:xfrm>
        </p:grpSpPr>
        <p:sp>
          <p:nvSpPr>
            <p:cNvPr id="1291" name="Google Shape;1291;p14"/>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2" name="Google Shape;1292;p14"/>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1293" name="Google Shape;1293;p14"/>
          <p:cNvGrpSpPr/>
          <p:nvPr/>
        </p:nvGrpSpPr>
        <p:grpSpPr>
          <a:xfrm>
            <a:off x="-11379323" y="63816"/>
            <a:ext cx="12173157" cy="6857999"/>
            <a:chOff x="-2880558" y="-2"/>
            <a:chExt cx="10506727" cy="6857999"/>
          </a:xfrm>
        </p:grpSpPr>
        <p:sp>
          <p:nvSpPr>
            <p:cNvPr id="1294" name="Google Shape;1294;p14"/>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Google Shape;1295;p14"/>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296" name="Google Shape;1296;p14"/>
          <p:cNvSpPr txBox="1"/>
          <p:nvPr/>
        </p:nvSpPr>
        <p:spPr>
          <a:xfrm>
            <a:off x="1021586" y="754495"/>
            <a:ext cx="8541006"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a:t>
            </a:r>
            <a:r>
              <a:rPr b="1" lang="en-SG" sz="1800">
                <a:solidFill>
                  <a:schemeClr val="lt1"/>
                </a:solidFill>
                <a:latin typeface="Times New Roman"/>
                <a:ea typeface="Times New Roman"/>
                <a:cs typeface="Times New Roman"/>
                <a:sym typeface="Times New Roman"/>
              </a:rPr>
              <a:t>: </a:t>
            </a:r>
            <a:r>
              <a:rPr lang="en-SG" sz="1800">
                <a:solidFill>
                  <a:schemeClr val="lt1"/>
                </a:solidFill>
                <a:latin typeface="Times New Roman"/>
                <a:ea typeface="Times New Roman"/>
                <a:cs typeface="Times New Roman"/>
                <a:sym typeface="Times New Roman"/>
              </a:rPr>
              <a:t>Codes written to import into our FXML documents for specific designs</a:t>
            </a:r>
            <a:r>
              <a:rPr lang="en-SG" sz="18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lt1"/>
                </a:solidFill>
                <a:latin typeface="Times New Roman"/>
                <a:ea typeface="Times New Roman"/>
                <a:cs typeface="Times New Roman"/>
                <a:sym typeface="Times New Roman"/>
              </a:rPr>
              <a:t>Class to control the FXML files.</a:t>
            </a:r>
            <a:endParaRPr/>
          </a:p>
        </p:txBody>
      </p:sp>
      <p:sp>
        <p:nvSpPr>
          <p:cNvPr id="1297" name="Google Shape;1297;p14"/>
          <p:cNvSpPr txBox="1"/>
          <p:nvPr/>
        </p:nvSpPr>
        <p:spPr>
          <a:xfrm>
            <a:off x="895214" y="3120202"/>
            <a:ext cx="9291961" cy="2369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Maintaining 100% accuracy was not possible; there were a few limitations, and we faced some difficulties </a:t>
            </a:r>
            <a:br>
              <a:rPr lang="en-SG" sz="1800">
                <a:solidFill>
                  <a:schemeClr val="lt1"/>
                </a:solidFill>
                <a:latin typeface="Times New Roman"/>
                <a:ea typeface="Times New Roman"/>
                <a:cs typeface="Times New Roman"/>
                <a:sym typeface="Times New Roman"/>
              </a:rPr>
            </a:br>
            <a:r>
              <a:rPr lang="en-SG" sz="1800">
                <a:solidFill>
                  <a:schemeClr val="lt1"/>
                </a:solidFill>
                <a:latin typeface="Times New Roman"/>
                <a:ea typeface="Times New Roman"/>
                <a:cs typeface="Times New Roman"/>
                <a:sym typeface="Times New Roman"/>
              </a:rPr>
              <a:t>while making the project. However, we managed to add all the features submitted to our project proposal and more. </a:t>
            </a:r>
            <a:br>
              <a:rPr lang="en-SG" sz="1800">
                <a:solidFill>
                  <a:schemeClr val="lt1"/>
                </a:solidFill>
                <a:latin typeface="Times New Roman"/>
                <a:ea typeface="Times New Roman"/>
                <a:cs typeface="Times New Roman"/>
                <a:sym typeface="Times New Roman"/>
              </a:rPr>
            </a:br>
            <a:r>
              <a:rPr lang="en-SG" sz="1800">
                <a:solidFill>
                  <a:schemeClr val="lt1"/>
                </a:solidFill>
                <a:latin typeface="Times New Roman"/>
                <a:ea typeface="Times New Roman"/>
                <a:cs typeface="Times New Roman"/>
                <a:sym typeface="Times New Roman"/>
              </a:rPr>
              <a:t>The overall working experience for this project was satisfactory.</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F2270"/>
        </a:solidFill>
      </p:bgPr>
    </p:bg>
    <p:spTree>
      <p:nvGrpSpPr>
        <p:cNvPr id="1302" name="Shape 1302"/>
        <p:cNvGrpSpPr/>
        <p:nvPr/>
      </p:nvGrpSpPr>
      <p:grpSpPr>
        <a:xfrm>
          <a:off x="0" y="0"/>
          <a:ext cx="0" cy="0"/>
          <a:chOff x="0" y="0"/>
          <a:chExt cx="0" cy="0"/>
        </a:xfrm>
      </p:grpSpPr>
      <p:grpSp>
        <p:nvGrpSpPr>
          <p:cNvPr id="1303" name="Google Shape;1303;p15"/>
          <p:cNvGrpSpPr/>
          <p:nvPr/>
        </p:nvGrpSpPr>
        <p:grpSpPr>
          <a:xfrm>
            <a:off x="-369795" y="-1"/>
            <a:ext cx="12207387" cy="6857999"/>
            <a:chOff x="-16665" y="1"/>
            <a:chExt cx="10538692" cy="6857999"/>
          </a:xfrm>
        </p:grpSpPr>
        <p:sp>
          <p:nvSpPr>
            <p:cNvPr id="1304" name="Google Shape;1304;p15"/>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5" name="Google Shape;1305;p15"/>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306" name="Google Shape;1306;p15"/>
          <p:cNvSpPr txBox="1"/>
          <p:nvPr/>
        </p:nvSpPr>
        <p:spPr>
          <a:xfrm>
            <a:off x="1890303" y="609925"/>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1307" name="Google Shape;1307;p15"/>
          <p:cNvSpPr txBox="1"/>
          <p:nvPr/>
        </p:nvSpPr>
        <p:spPr>
          <a:xfrm>
            <a:off x="456898" y="2528090"/>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1308" name="Google Shape;1308;p15"/>
          <p:cNvGrpSpPr/>
          <p:nvPr/>
        </p:nvGrpSpPr>
        <p:grpSpPr>
          <a:xfrm>
            <a:off x="-908419" y="-174"/>
            <a:ext cx="12196647" cy="6857999"/>
            <a:chOff x="-922735" y="0"/>
            <a:chExt cx="10524304" cy="6857999"/>
          </a:xfrm>
        </p:grpSpPr>
        <p:sp>
          <p:nvSpPr>
            <p:cNvPr id="1309" name="Google Shape;1309;p15"/>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0" name="Google Shape;1310;p15"/>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311" name="Google Shape;1311;p15"/>
          <p:cNvSpPr txBox="1"/>
          <p:nvPr/>
        </p:nvSpPr>
        <p:spPr>
          <a:xfrm>
            <a:off x="-1022883" y="145023"/>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1312" name="Google Shape;1312;p15"/>
          <p:cNvSpPr txBox="1"/>
          <p:nvPr/>
        </p:nvSpPr>
        <p:spPr>
          <a:xfrm>
            <a:off x="-925229" y="1044569"/>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1313" name="Google Shape;1313;p15"/>
          <p:cNvPicPr preferRelativeResize="0"/>
          <p:nvPr/>
        </p:nvPicPr>
        <p:blipFill rotWithShape="1">
          <a:blip r:embed="rId3">
            <a:alphaModFix/>
          </a:blip>
          <a:srcRect b="573" l="1446" r="0" t="0"/>
          <a:stretch/>
        </p:blipFill>
        <p:spPr>
          <a:xfrm>
            <a:off x="471504" y="2974658"/>
            <a:ext cx="4572000" cy="3085396"/>
          </a:xfrm>
          <a:prstGeom prst="rect">
            <a:avLst/>
          </a:prstGeom>
          <a:noFill/>
          <a:ln>
            <a:noFill/>
          </a:ln>
          <a:effectLst>
            <a:outerShdw blurRad="292100" rotWithShape="0" algn="tl" dir="2700000" dist="139700">
              <a:srgbClr val="333333">
                <a:alpha val="64705"/>
              </a:srgbClr>
            </a:outerShdw>
          </a:effectLst>
        </p:spPr>
      </p:pic>
      <p:grpSp>
        <p:nvGrpSpPr>
          <p:cNvPr id="1314" name="Google Shape;1314;p15"/>
          <p:cNvGrpSpPr/>
          <p:nvPr/>
        </p:nvGrpSpPr>
        <p:grpSpPr>
          <a:xfrm>
            <a:off x="-1507054" y="0"/>
            <a:ext cx="12309760" cy="6857999"/>
            <a:chOff x="-1866255" y="73766"/>
            <a:chExt cx="10536217" cy="6857999"/>
          </a:xfrm>
        </p:grpSpPr>
        <p:sp>
          <p:nvSpPr>
            <p:cNvPr id="1315" name="Google Shape;1315;p15"/>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1316" name="Google Shape;1316;p15"/>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317" name="Google Shape;1317;p15"/>
          <p:cNvSpPr txBox="1"/>
          <p:nvPr/>
        </p:nvSpPr>
        <p:spPr>
          <a:xfrm>
            <a:off x="-1687106" y="595907"/>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1318" name="Google Shape;1318;p15"/>
          <p:cNvPicPr preferRelativeResize="0"/>
          <p:nvPr/>
        </p:nvPicPr>
        <p:blipFill rotWithShape="1">
          <a:blip r:embed="rId4">
            <a:alphaModFix/>
          </a:blip>
          <a:srcRect b="0" l="0" r="2048" t="0"/>
          <a:stretch/>
        </p:blipFill>
        <p:spPr>
          <a:xfrm>
            <a:off x="-1759331" y="2708539"/>
            <a:ext cx="4526834" cy="2834640"/>
          </a:xfrm>
          <a:prstGeom prst="rect">
            <a:avLst/>
          </a:prstGeom>
          <a:noFill/>
          <a:ln>
            <a:noFill/>
          </a:ln>
          <a:effectLst>
            <a:outerShdw blurRad="292100" rotWithShape="0" algn="tl" dir="2700000" dist="139700">
              <a:srgbClr val="333333">
                <a:alpha val="64705"/>
              </a:srgbClr>
            </a:outerShdw>
          </a:effectLst>
        </p:spPr>
      </p:pic>
      <p:pic>
        <p:nvPicPr>
          <p:cNvPr id="1319" name="Google Shape;1319;p15"/>
          <p:cNvPicPr preferRelativeResize="0"/>
          <p:nvPr/>
        </p:nvPicPr>
        <p:blipFill rotWithShape="1">
          <a:blip r:embed="rId5">
            <a:alphaModFix/>
          </a:blip>
          <a:srcRect b="0" l="0" r="0" t="1245"/>
          <a:stretch/>
        </p:blipFill>
        <p:spPr>
          <a:xfrm>
            <a:off x="3122608" y="2708539"/>
            <a:ext cx="4362707" cy="2834640"/>
          </a:xfrm>
          <a:prstGeom prst="rect">
            <a:avLst/>
          </a:prstGeom>
          <a:noFill/>
          <a:ln>
            <a:noFill/>
          </a:ln>
          <a:effectLst>
            <a:outerShdw blurRad="292100" rotWithShape="0" algn="tl" dir="2700000" dist="139700">
              <a:srgbClr val="333333">
                <a:alpha val="64705"/>
              </a:srgbClr>
            </a:outerShdw>
          </a:effectLst>
        </p:spPr>
      </p:pic>
      <p:grpSp>
        <p:nvGrpSpPr>
          <p:cNvPr id="1320" name="Google Shape;1320;p15"/>
          <p:cNvGrpSpPr/>
          <p:nvPr/>
        </p:nvGrpSpPr>
        <p:grpSpPr>
          <a:xfrm>
            <a:off x="-1924301" y="14374"/>
            <a:ext cx="12171946" cy="6857999"/>
            <a:chOff x="-2879043" y="-19329"/>
            <a:chExt cx="10486042" cy="6857999"/>
          </a:xfrm>
        </p:grpSpPr>
        <p:sp>
          <p:nvSpPr>
            <p:cNvPr id="1321" name="Google Shape;1321;p15"/>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2" name="Google Shape;1322;p15"/>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1323" name="Google Shape;1323;p15"/>
          <p:cNvPicPr preferRelativeResize="0"/>
          <p:nvPr/>
        </p:nvPicPr>
        <p:blipFill rotWithShape="1">
          <a:blip r:embed="rId6">
            <a:alphaModFix/>
          </a:blip>
          <a:srcRect b="0" l="0" r="0" t="0"/>
          <a:stretch/>
        </p:blipFill>
        <p:spPr>
          <a:xfrm>
            <a:off x="-2607687" y="167528"/>
            <a:ext cx="4297680" cy="2865119"/>
          </a:xfrm>
          <a:prstGeom prst="rect">
            <a:avLst/>
          </a:prstGeom>
          <a:noFill/>
          <a:ln>
            <a:noFill/>
          </a:ln>
          <a:effectLst>
            <a:outerShdw blurRad="292100" rotWithShape="0" algn="tl" dir="2700000" dist="139700">
              <a:srgbClr val="333333">
                <a:alpha val="64705"/>
              </a:srgbClr>
            </a:outerShdw>
          </a:effectLst>
        </p:spPr>
      </p:pic>
      <p:pic>
        <p:nvPicPr>
          <p:cNvPr id="1324" name="Google Shape;1324;p15"/>
          <p:cNvPicPr preferRelativeResize="0"/>
          <p:nvPr/>
        </p:nvPicPr>
        <p:blipFill rotWithShape="1">
          <a:blip r:embed="rId7">
            <a:alphaModFix/>
          </a:blip>
          <a:srcRect b="2026" l="0" r="1580" t="1500"/>
          <a:stretch/>
        </p:blipFill>
        <p:spPr>
          <a:xfrm>
            <a:off x="2161985" y="167528"/>
            <a:ext cx="4297680" cy="2865118"/>
          </a:xfrm>
          <a:prstGeom prst="rect">
            <a:avLst/>
          </a:prstGeom>
          <a:noFill/>
          <a:ln>
            <a:noFill/>
          </a:ln>
          <a:effectLst>
            <a:outerShdw blurRad="292100" rotWithShape="0" algn="tl" dir="2700000" dist="139700">
              <a:srgbClr val="333333">
                <a:alpha val="64705"/>
              </a:srgbClr>
            </a:outerShdw>
          </a:effectLst>
        </p:spPr>
      </p:pic>
      <p:sp>
        <p:nvSpPr>
          <p:cNvPr id="1325" name="Google Shape;1325;p15"/>
          <p:cNvSpPr txBox="1"/>
          <p:nvPr/>
        </p:nvSpPr>
        <p:spPr>
          <a:xfrm>
            <a:off x="-2634313" y="3246986"/>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1326" name="Google Shape;1326;p15"/>
          <p:cNvPicPr preferRelativeResize="0"/>
          <p:nvPr/>
        </p:nvPicPr>
        <p:blipFill rotWithShape="1">
          <a:blip r:embed="rId8">
            <a:alphaModFix/>
          </a:blip>
          <a:srcRect b="0" l="1232" r="0" t="2179"/>
          <a:stretch/>
        </p:blipFill>
        <p:spPr>
          <a:xfrm>
            <a:off x="-2607687" y="4049022"/>
            <a:ext cx="4297680" cy="2696649"/>
          </a:xfrm>
          <a:prstGeom prst="rect">
            <a:avLst/>
          </a:prstGeom>
          <a:noFill/>
          <a:ln>
            <a:noFill/>
          </a:ln>
          <a:effectLst>
            <a:outerShdw blurRad="292100" rotWithShape="0" algn="tl" dir="2700000" dist="139700">
              <a:srgbClr val="333333">
                <a:alpha val="64705"/>
              </a:srgbClr>
            </a:outerShdw>
          </a:effectLst>
        </p:spPr>
      </p:pic>
      <p:pic>
        <p:nvPicPr>
          <p:cNvPr id="1327" name="Google Shape;1327;p15"/>
          <p:cNvPicPr preferRelativeResize="0"/>
          <p:nvPr/>
        </p:nvPicPr>
        <p:blipFill rotWithShape="1">
          <a:blip r:embed="rId9">
            <a:alphaModFix/>
          </a:blip>
          <a:srcRect b="1675" l="-16" r="3004" t="0"/>
          <a:stretch/>
        </p:blipFill>
        <p:spPr>
          <a:xfrm>
            <a:off x="2161985" y="4049022"/>
            <a:ext cx="4297680" cy="2696649"/>
          </a:xfrm>
          <a:prstGeom prst="rect">
            <a:avLst/>
          </a:prstGeom>
          <a:noFill/>
          <a:ln>
            <a:noFill/>
          </a:ln>
          <a:effectLst>
            <a:outerShdw blurRad="292100" rotWithShape="0" algn="tl" dir="2700000" dist="139700">
              <a:srgbClr val="333333">
                <a:alpha val="64705"/>
              </a:srgbClr>
            </a:outerShdw>
          </a:effectLst>
        </p:spPr>
      </p:pic>
      <p:grpSp>
        <p:nvGrpSpPr>
          <p:cNvPr id="1328" name="Google Shape;1328;p15"/>
          <p:cNvGrpSpPr/>
          <p:nvPr/>
        </p:nvGrpSpPr>
        <p:grpSpPr>
          <a:xfrm>
            <a:off x="-2476062" y="15342"/>
            <a:ext cx="12202594" cy="6857999"/>
            <a:chOff x="-2881313" y="-1"/>
            <a:chExt cx="10532134" cy="6857999"/>
          </a:xfrm>
        </p:grpSpPr>
        <p:sp>
          <p:nvSpPr>
            <p:cNvPr id="1329" name="Google Shape;1329;p15"/>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0" name="Google Shape;1330;p15"/>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331" name="Google Shape;1331;p15"/>
          <p:cNvSpPr txBox="1"/>
          <p:nvPr/>
        </p:nvSpPr>
        <p:spPr>
          <a:xfrm>
            <a:off x="-3252167" y="472892"/>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1332" name="Google Shape;1332;p15"/>
          <p:cNvSpPr txBox="1"/>
          <p:nvPr/>
        </p:nvSpPr>
        <p:spPr>
          <a:xfrm>
            <a:off x="-3252167" y="1267612"/>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1333" name="Google Shape;1333;p15"/>
          <p:cNvPicPr preferRelativeResize="0"/>
          <p:nvPr/>
        </p:nvPicPr>
        <p:blipFill rotWithShape="1">
          <a:blip r:embed="rId10">
            <a:alphaModFix/>
          </a:blip>
          <a:srcRect b="0" l="0" r="1612" t="2580"/>
          <a:stretch/>
        </p:blipFill>
        <p:spPr>
          <a:xfrm>
            <a:off x="-3094051" y="2264826"/>
            <a:ext cx="4480560" cy="2928069"/>
          </a:xfrm>
          <a:prstGeom prst="rect">
            <a:avLst/>
          </a:prstGeom>
          <a:noFill/>
          <a:ln>
            <a:noFill/>
          </a:ln>
          <a:effectLst>
            <a:outerShdw blurRad="292100" rotWithShape="0" algn="tl" dir="2700000" dist="139700">
              <a:srgbClr val="333333">
                <a:alpha val="64705"/>
              </a:srgbClr>
            </a:outerShdw>
          </a:effectLst>
        </p:spPr>
      </p:pic>
      <p:pic>
        <p:nvPicPr>
          <p:cNvPr id="1334" name="Google Shape;1334;p15"/>
          <p:cNvPicPr preferRelativeResize="0"/>
          <p:nvPr/>
        </p:nvPicPr>
        <p:blipFill rotWithShape="1">
          <a:blip r:embed="rId11">
            <a:alphaModFix/>
          </a:blip>
          <a:srcRect b="0" l="0" r="0" t="0"/>
          <a:stretch/>
        </p:blipFill>
        <p:spPr>
          <a:xfrm>
            <a:off x="1625586" y="2264827"/>
            <a:ext cx="4480560" cy="2928068"/>
          </a:xfrm>
          <a:prstGeom prst="rect">
            <a:avLst/>
          </a:prstGeom>
          <a:noFill/>
          <a:ln>
            <a:noFill/>
          </a:ln>
          <a:effectLst>
            <a:outerShdw blurRad="292100" rotWithShape="0" algn="tl" dir="2700000" dist="139700">
              <a:srgbClr val="333333">
                <a:alpha val="64705"/>
              </a:srgbClr>
            </a:outerShdw>
          </a:effectLst>
        </p:spPr>
      </p:pic>
      <p:sp>
        <p:nvSpPr>
          <p:cNvPr id="1335" name="Google Shape;1335;p15"/>
          <p:cNvSpPr txBox="1"/>
          <p:nvPr/>
        </p:nvSpPr>
        <p:spPr>
          <a:xfrm>
            <a:off x="-3252167" y="5543779"/>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1336" name="Google Shape;1336;p15"/>
          <p:cNvGrpSpPr/>
          <p:nvPr/>
        </p:nvGrpSpPr>
        <p:grpSpPr>
          <a:xfrm>
            <a:off x="-2993592" y="28747"/>
            <a:ext cx="12238003" cy="6857999"/>
            <a:chOff x="-2959165" y="9648"/>
            <a:chExt cx="10499939" cy="6857999"/>
          </a:xfrm>
        </p:grpSpPr>
        <p:sp>
          <p:nvSpPr>
            <p:cNvPr id="1337" name="Google Shape;1337;p15"/>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8" name="Google Shape;1338;p15"/>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339" name="Google Shape;1339;p15"/>
          <p:cNvSpPr txBox="1"/>
          <p:nvPr/>
        </p:nvSpPr>
        <p:spPr>
          <a:xfrm>
            <a:off x="-4286089" y="1192875"/>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1340" name="Google Shape;1340;p15"/>
          <p:cNvPicPr preferRelativeResize="0"/>
          <p:nvPr/>
        </p:nvPicPr>
        <p:blipFill rotWithShape="1">
          <a:blip r:embed="rId12">
            <a:alphaModFix/>
          </a:blip>
          <a:srcRect b="0" l="578" r="0" t="1528"/>
          <a:stretch/>
        </p:blipFill>
        <p:spPr>
          <a:xfrm>
            <a:off x="-4238093" y="2891315"/>
            <a:ext cx="4471617" cy="2579369"/>
          </a:xfrm>
          <a:prstGeom prst="rect">
            <a:avLst/>
          </a:prstGeom>
          <a:noFill/>
          <a:ln>
            <a:noFill/>
          </a:ln>
          <a:effectLst>
            <a:outerShdw blurRad="292100" rotWithShape="0" algn="tl" dir="2700000" dist="139700">
              <a:srgbClr val="333333">
                <a:alpha val="64705"/>
              </a:srgbClr>
            </a:outerShdw>
          </a:effectLst>
        </p:spPr>
      </p:pic>
      <p:pic>
        <p:nvPicPr>
          <p:cNvPr id="1341" name="Google Shape;1341;p15"/>
          <p:cNvPicPr preferRelativeResize="0"/>
          <p:nvPr/>
        </p:nvPicPr>
        <p:blipFill rotWithShape="1">
          <a:blip r:embed="rId13">
            <a:alphaModFix/>
          </a:blip>
          <a:srcRect b="0" l="0" r="0" t="688"/>
          <a:stretch/>
        </p:blipFill>
        <p:spPr>
          <a:xfrm>
            <a:off x="685963" y="2891314"/>
            <a:ext cx="4471617" cy="2579369"/>
          </a:xfrm>
          <a:prstGeom prst="rect">
            <a:avLst/>
          </a:prstGeom>
          <a:noFill/>
          <a:ln>
            <a:noFill/>
          </a:ln>
          <a:effectLst>
            <a:outerShdw blurRad="292100" rotWithShape="0" algn="tl" dir="2700000" dist="139700">
              <a:srgbClr val="333333">
                <a:alpha val="64705"/>
              </a:srgbClr>
            </a:outerShdw>
          </a:effectLst>
        </p:spPr>
      </p:pic>
      <p:sp>
        <p:nvSpPr>
          <p:cNvPr id="1342" name="Google Shape;1342;p15"/>
          <p:cNvSpPr txBox="1"/>
          <p:nvPr/>
        </p:nvSpPr>
        <p:spPr>
          <a:xfrm>
            <a:off x="-4186074" y="5286018"/>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1343" name="Google Shape;1343;p15"/>
          <p:cNvGrpSpPr/>
          <p:nvPr/>
        </p:nvGrpSpPr>
        <p:grpSpPr>
          <a:xfrm>
            <a:off x="-3465018" y="13406"/>
            <a:ext cx="12209145" cy="6857999"/>
            <a:chOff x="-16665" y="1"/>
            <a:chExt cx="10499876" cy="6857999"/>
          </a:xfrm>
        </p:grpSpPr>
        <p:sp>
          <p:nvSpPr>
            <p:cNvPr id="1344" name="Google Shape;1344;p15"/>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Google Shape;1345;p15"/>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346" name="Google Shape;1346;p15"/>
          <p:cNvSpPr txBox="1"/>
          <p:nvPr/>
        </p:nvSpPr>
        <p:spPr>
          <a:xfrm>
            <a:off x="-5050992" y="467505"/>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1347" name="Google Shape;1347;p15"/>
          <p:cNvPicPr preferRelativeResize="0"/>
          <p:nvPr/>
        </p:nvPicPr>
        <p:blipFill rotWithShape="1">
          <a:blip r:embed="rId14">
            <a:alphaModFix/>
          </a:blip>
          <a:srcRect b="0" l="715" r="1280" t="1608"/>
          <a:stretch/>
        </p:blipFill>
        <p:spPr>
          <a:xfrm>
            <a:off x="-5050992" y="1389319"/>
            <a:ext cx="4114800" cy="2548373"/>
          </a:xfrm>
          <a:prstGeom prst="rect">
            <a:avLst/>
          </a:prstGeom>
          <a:noFill/>
          <a:ln>
            <a:noFill/>
          </a:ln>
          <a:effectLst>
            <a:outerShdw blurRad="292100" rotWithShape="0" algn="tl" dir="2700000" dist="139700">
              <a:srgbClr val="333333">
                <a:alpha val="64705"/>
              </a:srgbClr>
            </a:outerShdw>
          </a:effectLst>
        </p:spPr>
      </p:pic>
      <p:pic>
        <p:nvPicPr>
          <p:cNvPr id="1348" name="Google Shape;1348;p15"/>
          <p:cNvPicPr preferRelativeResize="0"/>
          <p:nvPr/>
        </p:nvPicPr>
        <p:blipFill rotWithShape="1">
          <a:blip r:embed="rId15">
            <a:alphaModFix/>
          </a:blip>
          <a:srcRect b="2373" l="0" r="0" t="0"/>
          <a:stretch/>
        </p:blipFill>
        <p:spPr>
          <a:xfrm>
            <a:off x="-455181" y="1389319"/>
            <a:ext cx="4114800" cy="2548373"/>
          </a:xfrm>
          <a:prstGeom prst="rect">
            <a:avLst/>
          </a:prstGeom>
          <a:noFill/>
          <a:ln>
            <a:noFill/>
          </a:ln>
          <a:effectLst>
            <a:outerShdw blurRad="292100" rotWithShape="0" algn="tl" dir="2700000" dist="139700">
              <a:srgbClr val="333333">
                <a:alpha val="64705"/>
              </a:srgbClr>
            </a:outerShdw>
          </a:effectLst>
        </p:spPr>
      </p:pic>
      <p:pic>
        <p:nvPicPr>
          <p:cNvPr id="1349" name="Google Shape;1349;p15"/>
          <p:cNvPicPr preferRelativeResize="0"/>
          <p:nvPr/>
        </p:nvPicPr>
        <p:blipFill rotWithShape="1">
          <a:blip r:embed="rId16">
            <a:alphaModFix/>
          </a:blip>
          <a:srcRect b="0" l="492" r="0" t="0"/>
          <a:stretch/>
        </p:blipFill>
        <p:spPr>
          <a:xfrm>
            <a:off x="-2765162" y="4144426"/>
            <a:ext cx="3931920" cy="2613132"/>
          </a:xfrm>
          <a:prstGeom prst="rect">
            <a:avLst/>
          </a:prstGeom>
          <a:noFill/>
          <a:ln>
            <a:noFill/>
          </a:ln>
          <a:effectLst>
            <a:outerShdw blurRad="292100" rotWithShape="0" algn="tl" dir="2700000" dist="139700">
              <a:srgbClr val="333333">
                <a:alpha val="64705"/>
              </a:srgbClr>
            </a:outerShdw>
          </a:effectLst>
        </p:spPr>
      </p:pic>
      <p:grpSp>
        <p:nvGrpSpPr>
          <p:cNvPr id="1350" name="Google Shape;1350;p15"/>
          <p:cNvGrpSpPr/>
          <p:nvPr/>
        </p:nvGrpSpPr>
        <p:grpSpPr>
          <a:xfrm>
            <a:off x="-3962828" y="23215"/>
            <a:ext cx="12155508" cy="6857999"/>
            <a:chOff x="-16665" y="1"/>
            <a:chExt cx="10493905" cy="6857999"/>
          </a:xfrm>
        </p:grpSpPr>
        <p:sp>
          <p:nvSpPr>
            <p:cNvPr id="1351" name="Google Shape;1351;p15"/>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Google Shape;1352;p15"/>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353" name="Google Shape;1353;p15"/>
          <p:cNvSpPr txBox="1"/>
          <p:nvPr/>
        </p:nvSpPr>
        <p:spPr>
          <a:xfrm>
            <a:off x="-5812027" y="339636"/>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1354" name="Google Shape;1354;p15"/>
          <p:cNvPicPr preferRelativeResize="0"/>
          <p:nvPr/>
        </p:nvPicPr>
        <p:blipFill rotWithShape="1">
          <a:blip r:embed="rId17">
            <a:alphaModFix/>
          </a:blip>
          <a:srcRect b="0" l="1155" r="0" t="0"/>
          <a:stretch/>
        </p:blipFill>
        <p:spPr>
          <a:xfrm>
            <a:off x="-5409403" y="1515084"/>
            <a:ext cx="3840480" cy="2396289"/>
          </a:xfrm>
          <a:prstGeom prst="rect">
            <a:avLst/>
          </a:prstGeom>
          <a:noFill/>
          <a:ln>
            <a:noFill/>
          </a:ln>
          <a:effectLst>
            <a:outerShdw blurRad="292100" rotWithShape="0" algn="tl" dir="2700000" dist="139700">
              <a:srgbClr val="333333">
                <a:alpha val="64705"/>
              </a:srgbClr>
            </a:outerShdw>
          </a:effectLst>
        </p:spPr>
      </p:pic>
      <p:pic>
        <p:nvPicPr>
          <p:cNvPr id="1355" name="Google Shape;1355;p15"/>
          <p:cNvPicPr preferRelativeResize="0"/>
          <p:nvPr/>
        </p:nvPicPr>
        <p:blipFill rotWithShape="1">
          <a:blip r:embed="rId18">
            <a:alphaModFix/>
          </a:blip>
          <a:srcRect b="0" l="0" r="0" t="0"/>
          <a:stretch/>
        </p:blipFill>
        <p:spPr>
          <a:xfrm>
            <a:off x="-1092390" y="1515084"/>
            <a:ext cx="3840480" cy="2380275"/>
          </a:xfrm>
          <a:prstGeom prst="rect">
            <a:avLst/>
          </a:prstGeom>
          <a:noFill/>
          <a:ln>
            <a:noFill/>
          </a:ln>
          <a:effectLst>
            <a:outerShdw blurRad="292100" rotWithShape="0" algn="tl" dir="2700000" dist="139700">
              <a:srgbClr val="333333">
                <a:alpha val="64705"/>
              </a:srgbClr>
            </a:outerShdw>
          </a:effectLst>
        </p:spPr>
      </p:pic>
      <p:pic>
        <p:nvPicPr>
          <p:cNvPr id="1356" name="Google Shape;1356;p15"/>
          <p:cNvPicPr preferRelativeResize="0"/>
          <p:nvPr/>
        </p:nvPicPr>
        <p:blipFill rotWithShape="1">
          <a:blip r:embed="rId19">
            <a:alphaModFix/>
          </a:blip>
          <a:srcRect b="661" l="7501" r="24643" t="662"/>
          <a:stretch/>
        </p:blipFill>
        <p:spPr>
          <a:xfrm>
            <a:off x="-5409403" y="4179303"/>
            <a:ext cx="3840480" cy="2396289"/>
          </a:xfrm>
          <a:prstGeom prst="rect">
            <a:avLst/>
          </a:prstGeom>
          <a:noFill/>
          <a:ln>
            <a:noFill/>
          </a:ln>
          <a:effectLst>
            <a:outerShdw blurRad="292100" rotWithShape="0" algn="tl" dir="2700000" dist="139700">
              <a:srgbClr val="333333">
                <a:alpha val="64705"/>
              </a:srgbClr>
            </a:outerShdw>
          </a:effectLst>
        </p:spPr>
      </p:pic>
      <p:pic>
        <p:nvPicPr>
          <p:cNvPr id="1357" name="Google Shape;1357;p15"/>
          <p:cNvPicPr preferRelativeResize="0"/>
          <p:nvPr/>
        </p:nvPicPr>
        <p:blipFill rotWithShape="1">
          <a:blip r:embed="rId20">
            <a:alphaModFix/>
          </a:blip>
          <a:srcRect b="0" l="0" r="0" t="0"/>
          <a:stretch/>
        </p:blipFill>
        <p:spPr>
          <a:xfrm>
            <a:off x="-1092390" y="4195317"/>
            <a:ext cx="3840480" cy="2380275"/>
          </a:xfrm>
          <a:prstGeom prst="rect">
            <a:avLst/>
          </a:prstGeom>
          <a:noFill/>
          <a:ln>
            <a:noFill/>
          </a:ln>
          <a:effectLst>
            <a:outerShdw blurRad="292100" rotWithShape="0" algn="tl" dir="2700000" dist="139700">
              <a:srgbClr val="333333">
                <a:alpha val="64705"/>
              </a:srgbClr>
            </a:outerShdw>
          </a:effectLst>
        </p:spPr>
      </p:pic>
      <p:grpSp>
        <p:nvGrpSpPr>
          <p:cNvPr id="1358" name="Google Shape;1358;p15"/>
          <p:cNvGrpSpPr/>
          <p:nvPr/>
        </p:nvGrpSpPr>
        <p:grpSpPr>
          <a:xfrm>
            <a:off x="-4533626" y="23215"/>
            <a:ext cx="12238417" cy="6857999"/>
            <a:chOff x="-1866255" y="73766"/>
            <a:chExt cx="10475153" cy="6857999"/>
          </a:xfrm>
        </p:grpSpPr>
        <p:sp>
          <p:nvSpPr>
            <p:cNvPr id="1359" name="Google Shape;1359;p15"/>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1360" name="Google Shape;1360;p15"/>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1361" name="Google Shape;1361;p15"/>
          <p:cNvSpPr txBox="1"/>
          <p:nvPr/>
        </p:nvSpPr>
        <p:spPr>
          <a:xfrm>
            <a:off x="-6639647" y="492035"/>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1362" name="Google Shape;1362;p15"/>
          <p:cNvPicPr preferRelativeResize="0"/>
          <p:nvPr/>
        </p:nvPicPr>
        <p:blipFill rotWithShape="1">
          <a:blip r:embed="rId21">
            <a:alphaModFix/>
          </a:blip>
          <a:srcRect b="1480" l="1183" r="-1" t="0"/>
          <a:stretch/>
        </p:blipFill>
        <p:spPr>
          <a:xfrm>
            <a:off x="-6504310" y="1851188"/>
            <a:ext cx="4572000" cy="2846221"/>
          </a:xfrm>
          <a:prstGeom prst="rect">
            <a:avLst/>
          </a:prstGeom>
          <a:noFill/>
          <a:ln>
            <a:noFill/>
          </a:ln>
          <a:effectLst>
            <a:outerShdw blurRad="292100" rotWithShape="0" algn="tl" dir="2700000" dist="139700">
              <a:srgbClr val="333333">
                <a:alpha val="64705"/>
              </a:srgbClr>
            </a:outerShdw>
          </a:effectLst>
        </p:spPr>
      </p:pic>
      <p:sp>
        <p:nvSpPr>
          <p:cNvPr id="1363" name="Google Shape;1363;p15"/>
          <p:cNvSpPr txBox="1"/>
          <p:nvPr/>
        </p:nvSpPr>
        <p:spPr>
          <a:xfrm>
            <a:off x="-6504310" y="5697537"/>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1364" name="Google Shape;1364;p15"/>
          <p:cNvPicPr preferRelativeResize="0"/>
          <p:nvPr/>
        </p:nvPicPr>
        <p:blipFill rotWithShape="1">
          <a:blip r:embed="rId22">
            <a:alphaModFix/>
          </a:blip>
          <a:srcRect b="0" l="2964" r="6674" t="0"/>
          <a:stretch/>
        </p:blipFill>
        <p:spPr>
          <a:xfrm>
            <a:off x="-1639023" y="1851189"/>
            <a:ext cx="4572000" cy="2846222"/>
          </a:xfrm>
          <a:prstGeom prst="rect">
            <a:avLst/>
          </a:prstGeom>
          <a:noFill/>
          <a:ln>
            <a:noFill/>
          </a:ln>
        </p:spPr>
      </p:pic>
      <p:grpSp>
        <p:nvGrpSpPr>
          <p:cNvPr id="1365" name="Google Shape;1365;p15"/>
          <p:cNvGrpSpPr/>
          <p:nvPr/>
        </p:nvGrpSpPr>
        <p:grpSpPr>
          <a:xfrm>
            <a:off x="-5024166" y="34547"/>
            <a:ext cx="12166161" cy="6857999"/>
            <a:chOff x="-16665" y="1"/>
            <a:chExt cx="10503102" cy="6857999"/>
          </a:xfrm>
        </p:grpSpPr>
        <p:sp>
          <p:nvSpPr>
            <p:cNvPr id="1366" name="Google Shape;1366;p15"/>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7" name="Google Shape;1367;p15"/>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368" name="Google Shape;1368;p15"/>
          <p:cNvSpPr txBox="1"/>
          <p:nvPr/>
        </p:nvSpPr>
        <p:spPr>
          <a:xfrm>
            <a:off x="-7456930" y="254008"/>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1369" name="Google Shape;1369;p15"/>
          <p:cNvSpPr txBox="1"/>
          <p:nvPr/>
        </p:nvSpPr>
        <p:spPr>
          <a:xfrm>
            <a:off x="-7456929" y="1792891"/>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1370" name="Google Shape;1370;p15"/>
          <p:cNvGrpSpPr/>
          <p:nvPr/>
        </p:nvGrpSpPr>
        <p:grpSpPr>
          <a:xfrm>
            <a:off x="-5517892" y="40079"/>
            <a:ext cx="12182755" cy="6857999"/>
            <a:chOff x="-2881313" y="-1"/>
            <a:chExt cx="10515011" cy="6857999"/>
          </a:xfrm>
        </p:grpSpPr>
        <p:sp>
          <p:nvSpPr>
            <p:cNvPr id="1371" name="Google Shape;1371;p15"/>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Google Shape;1372;p15"/>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373" name="Google Shape;1373;p15"/>
          <p:cNvSpPr txBox="1"/>
          <p:nvPr/>
        </p:nvSpPr>
        <p:spPr>
          <a:xfrm>
            <a:off x="-8240391" y="518220"/>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1374" name="Google Shape;1374;p15"/>
          <p:cNvSpPr txBox="1"/>
          <p:nvPr/>
        </p:nvSpPr>
        <p:spPr>
          <a:xfrm>
            <a:off x="-8240391" y="2745308"/>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1375" name="Google Shape;1375;p15"/>
          <p:cNvGrpSpPr/>
          <p:nvPr/>
        </p:nvGrpSpPr>
        <p:grpSpPr>
          <a:xfrm>
            <a:off x="-6029392" y="9213"/>
            <a:ext cx="12153257" cy="6857999"/>
            <a:chOff x="-2881313" y="-1"/>
            <a:chExt cx="10489550" cy="6857999"/>
          </a:xfrm>
        </p:grpSpPr>
        <p:sp>
          <p:nvSpPr>
            <p:cNvPr id="1376" name="Google Shape;1376;p15"/>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7" name="Google Shape;1377;p15"/>
            <p:cNvSpPr/>
            <p:nvPr/>
          </p:nvSpPr>
          <p:spPr>
            <a:xfrm rot="5400000">
              <a:off x="6979587" y="438250"/>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1378" name="Google Shape;1378;p15"/>
          <p:cNvGrpSpPr/>
          <p:nvPr/>
        </p:nvGrpSpPr>
        <p:grpSpPr>
          <a:xfrm>
            <a:off x="-6648742" y="27408"/>
            <a:ext cx="12173157" cy="6857999"/>
            <a:chOff x="-2880558" y="-2"/>
            <a:chExt cx="10506727" cy="6857999"/>
          </a:xfrm>
        </p:grpSpPr>
        <p:sp>
          <p:nvSpPr>
            <p:cNvPr id="1379" name="Google Shape;1379;p15"/>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0" name="Google Shape;1380;p15"/>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381" name="Google Shape;1381;p15"/>
          <p:cNvSpPr txBox="1"/>
          <p:nvPr/>
        </p:nvSpPr>
        <p:spPr>
          <a:xfrm>
            <a:off x="4958380" y="130468"/>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E</a:t>
            </a:r>
            <a:endParaRPr/>
          </a:p>
        </p:txBody>
      </p:sp>
      <p:sp>
        <p:nvSpPr>
          <p:cNvPr id="1382" name="Google Shape;1382;p15"/>
          <p:cNvSpPr txBox="1"/>
          <p:nvPr/>
        </p:nvSpPr>
        <p:spPr>
          <a:xfrm>
            <a:off x="5644536" y="593456"/>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X</a:t>
            </a:r>
            <a:endParaRPr/>
          </a:p>
        </p:txBody>
      </p:sp>
      <p:sp>
        <p:nvSpPr>
          <p:cNvPr id="1383" name="Google Shape;1383;p15"/>
          <p:cNvSpPr txBox="1"/>
          <p:nvPr/>
        </p:nvSpPr>
        <p:spPr>
          <a:xfrm>
            <a:off x="6202991" y="942420"/>
            <a:ext cx="58104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P</a:t>
            </a:r>
            <a:endParaRPr/>
          </a:p>
        </p:txBody>
      </p:sp>
      <p:sp>
        <p:nvSpPr>
          <p:cNvPr id="1384" name="Google Shape;1384;p15"/>
          <p:cNvSpPr txBox="1"/>
          <p:nvPr/>
        </p:nvSpPr>
        <p:spPr>
          <a:xfrm>
            <a:off x="6675323" y="1404715"/>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E</a:t>
            </a:r>
            <a:endParaRPr/>
          </a:p>
        </p:txBody>
      </p:sp>
      <p:sp>
        <p:nvSpPr>
          <p:cNvPr id="1385" name="Google Shape;1385;p15"/>
          <p:cNvSpPr txBox="1"/>
          <p:nvPr/>
        </p:nvSpPr>
        <p:spPr>
          <a:xfrm>
            <a:off x="7209716" y="1799258"/>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N</a:t>
            </a:r>
            <a:endParaRPr/>
          </a:p>
        </p:txBody>
      </p:sp>
      <p:sp>
        <p:nvSpPr>
          <p:cNvPr id="1386" name="Google Shape;1386;p15"/>
          <p:cNvSpPr txBox="1"/>
          <p:nvPr/>
        </p:nvSpPr>
        <p:spPr>
          <a:xfrm>
            <a:off x="7766242" y="2011911"/>
            <a:ext cx="4827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S</a:t>
            </a:r>
            <a:endParaRPr/>
          </a:p>
        </p:txBody>
      </p:sp>
      <p:sp>
        <p:nvSpPr>
          <p:cNvPr id="1387" name="Google Shape;1387;p15"/>
          <p:cNvSpPr txBox="1"/>
          <p:nvPr/>
        </p:nvSpPr>
        <p:spPr>
          <a:xfrm>
            <a:off x="8261982" y="2367233"/>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E</a:t>
            </a:r>
            <a:endParaRPr/>
          </a:p>
        </p:txBody>
      </p:sp>
      <p:sp>
        <p:nvSpPr>
          <p:cNvPr id="1388" name="Google Shape;1388;p15"/>
          <p:cNvSpPr txBox="1"/>
          <p:nvPr/>
        </p:nvSpPr>
        <p:spPr>
          <a:xfrm>
            <a:off x="8795660" y="2811513"/>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T</a:t>
            </a:r>
            <a:endParaRPr/>
          </a:p>
        </p:txBody>
      </p:sp>
      <p:sp>
        <p:nvSpPr>
          <p:cNvPr id="1389" name="Google Shape;1389;p15"/>
          <p:cNvSpPr txBox="1"/>
          <p:nvPr/>
        </p:nvSpPr>
        <p:spPr>
          <a:xfrm>
            <a:off x="9261144" y="3166278"/>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R</a:t>
            </a:r>
            <a:endParaRPr/>
          </a:p>
        </p:txBody>
      </p:sp>
      <p:sp>
        <p:nvSpPr>
          <p:cNvPr id="1390" name="Google Shape;1390;p15"/>
          <p:cNvSpPr txBox="1"/>
          <p:nvPr/>
        </p:nvSpPr>
        <p:spPr>
          <a:xfrm>
            <a:off x="9758180" y="3382631"/>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A</a:t>
            </a:r>
            <a:endParaRPr/>
          </a:p>
        </p:txBody>
      </p:sp>
      <p:sp>
        <p:nvSpPr>
          <p:cNvPr id="1391" name="Google Shape;1391;p15"/>
          <p:cNvSpPr txBox="1"/>
          <p:nvPr/>
        </p:nvSpPr>
        <p:spPr>
          <a:xfrm>
            <a:off x="10293934" y="3621320"/>
            <a:ext cx="47550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C</a:t>
            </a:r>
            <a:endParaRPr/>
          </a:p>
        </p:txBody>
      </p:sp>
      <p:sp>
        <p:nvSpPr>
          <p:cNvPr id="1392" name="Google Shape;1392;p15"/>
          <p:cNvSpPr txBox="1"/>
          <p:nvPr/>
        </p:nvSpPr>
        <p:spPr>
          <a:xfrm>
            <a:off x="10791126" y="3886915"/>
            <a:ext cx="5650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chemeClr val="dk1"/>
                </a:solidFill>
                <a:latin typeface="Comic Sans MS"/>
                <a:ea typeface="Comic Sans MS"/>
                <a:cs typeface="Comic Sans MS"/>
                <a:sym typeface="Comic Sans MS"/>
              </a:rPr>
              <a:t>K</a:t>
            </a:r>
            <a:endParaRPr/>
          </a:p>
        </p:txBody>
      </p:sp>
      <p:sp>
        <p:nvSpPr>
          <p:cNvPr id="1393" name="Google Shape;1393;p15"/>
          <p:cNvSpPr txBox="1"/>
          <p:nvPr/>
        </p:nvSpPr>
        <p:spPr>
          <a:xfrm>
            <a:off x="11337578" y="4052184"/>
            <a:ext cx="56505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2400">
                <a:solidFill>
                  <a:schemeClr val="dk1"/>
                </a:solidFill>
                <a:latin typeface="Comic Sans MS"/>
                <a:ea typeface="Comic Sans MS"/>
                <a:cs typeface="Comic Sans MS"/>
                <a:sym typeface="Comic Sans MS"/>
              </a:rPr>
              <a: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5000"/>
                                        <p:tgtEl>
                                          <p:spTgt spid="1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189" name="Shape 189"/>
        <p:cNvGrpSpPr/>
        <p:nvPr/>
      </p:nvGrpSpPr>
      <p:grpSpPr>
        <a:xfrm>
          <a:off x="0" y="0"/>
          <a:ext cx="0" cy="0"/>
          <a:chOff x="0" y="0"/>
          <a:chExt cx="0" cy="0"/>
        </a:xfrm>
      </p:grpSpPr>
      <p:grpSp>
        <p:nvGrpSpPr>
          <p:cNvPr id="190" name="Google Shape;190;p2"/>
          <p:cNvGrpSpPr/>
          <p:nvPr/>
        </p:nvGrpSpPr>
        <p:grpSpPr>
          <a:xfrm>
            <a:off x="-38684" y="19839"/>
            <a:ext cx="12207387" cy="6857999"/>
            <a:chOff x="-16665" y="1"/>
            <a:chExt cx="10538692" cy="6857999"/>
          </a:xfrm>
        </p:grpSpPr>
        <p:sp>
          <p:nvSpPr>
            <p:cNvPr id="191" name="Google Shape;191;p2"/>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2"/>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93" name="Google Shape;193;p2"/>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194" name="Google Shape;194;p2"/>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195" name="Google Shape;195;p2"/>
          <p:cNvGrpSpPr/>
          <p:nvPr/>
        </p:nvGrpSpPr>
        <p:grpSpPr>
          <a:xfrm>
            <a:off x="-8348885" y="1533"/>
            <a:ext cx="12196647" cy="6857999"/>
            <a:chOff x="-922735" y="0"/>
            <a:chExt cx="10524304" cy="6857999"/>
          </a:xfrm>
        </p:grpSpPr>
        <p:sp>
          <p:nvSpPr>
            <p:cNvPr id="196" name="Google Shape;196;p2"/>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2"/>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198" name="Google Shape;198;p2"/>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199" name="Google Shape;199;p2"/>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200" name="Google Shape;200;p2"/>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201" name="Google Shape;201;p2"/>
          <p:cNvGrpSpPr/>
          <p:nvPr/>
        </p:nvGrpSpPr>
        <p:grpSpPr>
          <a:xfrm>
            <a:off x="-8949111" y="48936"/>
            <a:ext cx="12309760" cy="6857999"/>
            <a:chOff x="-1866255" y="73766"/>
            <a:chExt cx="10536217" cy="6857999"/>
          </a:xfrm>
        </p:grpSpPr>
        <p:sp>
          <p:nvSpPr>
            <p:cNvPr id="202" name="Google Shape;202;p2"/>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203" name="Google Shape;203;p2"/>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204" name="Google Shape;204;p2"/>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205" name="Google Shape;205;p2"/>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206" name="Google Shape;206;p2"/>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207" name="Google Shape;207;p2"/>
          <p:cNvGrpSpPr/>
          <p:nvPr/>
        </p:nvGrpSpPr>
        <p:grpSpPr>
          <a:xfrm>
            <a:off x="-9388485" y="78033"/>
            <a:ext cx="12171946" cy="6857999"/>
            <a:chOff x="-2879043" y="-19329"/>
            <a:chExt cx="10486042" cy="6857999"/>
          </a:xfrm>
        </p:grpSpPr>
        <p:sp>
          <p:nvSpPr>
            <p:cNvPr id="208" name="Google Shape;208;p2"/>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2"/>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210" name="Google Shape;210;p2"/>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211" name="Google Shape;211;p2"/>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212" name="Google Shape;212;p2"/>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213" name="Google Shape;213;p2"/>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214" name="Google Shape;214;p2"/>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215" name="Google Shape;215;p2"/>
          <p:cNvGrpSpPr/>
          <p:nvPr/>
        </p:nvGrpSpPr>
        <p:grpSpPr>
          <a:xfrm>
            <a:off x="-9856517" y="65289"/>
            <a:ext cx="12202594" cy="6857999"/>
            <a:chOff x="-2881313" y="-1"/>
            <a:chExt cx="10532134" cy="6857999"/>
          </a:xfrm>
        </p:grpSpPr>
        <p:sp>
          <p:nvSpPr>
            <p:cNvPr id="216" name="Google Shape;216;p2"/>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2"/>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218" name="Google Shape;218;p2"/>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219" name="Google Shape;219;p2"/>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220" name="Google Shape;220;p2"/>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221" name="Google Shape;221;p2"/>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222" name="Google Shape;222;p2"/>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223" name="Google Shape;223;p2"/>
          <p:cNvGrpSpPr/>
          <p:nvPr/>
        </p:nvGrpSpPr>
        <p:grpSpPr>
          <a:xfrm>
            <a:off x="-10376963" y="85590"/>
            <a:ext cx="12238003" cy="6857999"/>
            <a:chOff x="-2959165" y="9648"/>
            <a:chExt cx="10499939" cy="6857999"/>
          </a:xfrm>
        </p:grpSpPr>
        <p:sp>
          <p:nvSpPr>
            <p:cNvPr id="224" name="Google Shape;224;p2"/>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2"/>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226" name="Google Shape;226;p2"/>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227" name="Google Shape;227;p2"/>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228" name="Google Shape;228;p2"/>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229" name="Google Shape;229;p2"/>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230" name="Google Shape;230;p2"/>
          <p:cNvGrpSpPr/>
          <p:nvPr/>
        </p:nvGrpSpPr>
        <p:grpSpPr>
          <a:xfrm>
            <a:off x="-10896400" y="95557"/>
            <a:ext cx="12209145" cy="6857999"/>
            <a:chOff x="-16665" y="1"/>
            <a:chExt cx="10499876" cy="6857999"/>
          </a:xfrm>
        </p:grpSpPr>
        <p:sp>
          <p:nvSpPr>
            <p:cNvPr id="231" name="Google Shape;231;p2"/>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2"/>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233" name="Google Shape;233;p2"/>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234" name="Google Shape;234;p2"/>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235" name="Google Shape;235;p2"/>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236" name="Google Shape;236;p2"/>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237" name="Google Shape;237;p2"/>
          <p:cNvGrpSpPr/>
          <p:nvPr/>
        </p:nvGrpSpPr>
        <p:grpSpPr>
          <a:xfrm>
            <a:off x="-11372697" y="85022"/>
            <a:ext cx="12155508" cy="6857999"/>
            <a:chOff x="-16665" y="1"/>
            <a:chExt cx="10493905" cy="6857999"/>
          </a:xfrm>
        </p:grpSpPr>
        <p:sp>
          <p:nvSpPr>
            <p:cNvPr id="238" name="Google Shape;238;p2"/>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2"/>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240" name="Google Shape;240;p2"/>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241" name="Google Shape;241;p2"/>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242" name="Google Shape;242;p2"/>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243" name="Google Shape;243;p2"/>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244" name="Google Shape;244;p2"/>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245" name="Google Shape;245;p2"/>
          <p:cNvGrpSpPr/>
          <p:nvPr/>
        </p:nvGrpSpPr>
        <p:grpSpPr>
          <a:xfrm>
            <a:off x="-11979378" y="72121"/>
            <a:ext cx="12238417" cy="6857999"/>
            <a:chOff x="-1866255" y="73766"/>
            <a:chExt cx="10475153" cy="6857999"/>
          </a:xfrm>
        </p:grpSpPr>
        <p:sp>
          <p:nvSpPr>
            <p:cNvPr id="246" name="Google Shape;246;p2"/>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247" name="Google Shape;247;p2"/>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248" name="Google Shape;248;p2"/>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249" name="Google Shape;249;p2"/>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250" name="Google Shape;250;p2"/>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251" name="Google Shape;251;p2"/>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252" name="Google Shape;252;p2"/>
          <p:cNvGrpSpPr/>
          <p:nvPr/>
        </p:nvGrpSpPr>
        <p:grpSpPr>
          <a:xfrm>
            <a:off x="-12430238" y="58498"/>
            <a:ext cx="12166161" cy="6857999"/>
            <a:chOff x="-16665" y="1"/>
            <a:chExt cx="10503102" cy="6857999"/>
          </a:xfrm>
        </p:grpSpPr>
        <p:sp>
          <p:nvSpPr>
            <p:cNvPr id="253" name="Google Shape;253;p2"/>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2"/>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255" name="Google Shape;255;p2"/>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256" name="Google Shape;256;p2"/>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257" name="Google Shape;257;p2"/>
          <p:cNvGrpSpPr/>
          <p:nvPr/>
        </p:nvGrpSpPr>
        <p:grpSpPr>
          <a:xfrm>
            <a:off x="-12932153" y="91061"/>
            <a:ext cx="12182755" cy="6857999"/>
            <a:chOff x="-2881313" y="-1"/>
            <a:chExt cx="10515011" cy="6857999"/>
          </a:xfrm>
        </p:grpSpPr>
        <p:sp>
          <p:nvSpPr>
            <p:cNvPr id="258" name="Google Shape;258;p2"/>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2"/>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260" name="Google Shape;260;p2"/>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261" name="Google Shape;261;p2"/>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262" name="Google Shape;262;p2"/>
          <p:cNvGrpSpPr/>
          <p:nvPr/>
        </p:nvGrpSpPr>
        <p:grpSpPr>
          <a:xfrm>
            <a:off x="-13444453" y="58498"/>
            <a:ext cx="12154987" cy="6857999"/>
            <a:chOff x="-2881313" y="-1"/>
            <a:chExt cx="10491043" cy="6857999"/>
          </a:xfrm>
        </p:grpSpPr>
        <p:sp>
          <p:nvSpPr>
            <p:cNvPr id="263" name="Google Shape;263;p2"/>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2"/>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265" name="Google Shape;265;p2"/>
          <p:cNvGrpSpPr/>
          <p:nvPr/>
        </p:nvGrpSpPr>
        <p:grpSpPr>
          <a:xfrm>
            <a:off x="-14018573" y="76617"/>
            <a:ext cx="12173157" cy="6857999"/>
            <a:chOff x="-2880558" y="-2"/>
            <a:chExt cx="10506727" cy="6857999"/>
          </a:xfrm>
        </p:grpSpPr>
        <p:sp>
          <p:nvSpPr>
            <p:cNvPr id="266" name="Google Shape;266;p2"/>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2"/>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268" name="Google Shape;268;p2"/>
          <p:cNvSpPr txBox="1"/>
          <p:nvPr/>
        </p:nvSpPr>
        <p:spPr>
          <a:xfrm>
            <a:off x="3910898" y="710908"/>
            <a:ext cx="7160846"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269" name="Google Shape;269;p2"/>
          <p:cNvSpPr txBox="1"/>
          <p:nvPr/>
        </p:nvSpPr>
        <p:spPr>
          <a:xfrm>
            <a:off x="4081055" y="2135181"/>
            <a:ext cx="6955226"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5"/>
              </a:buClr>
              <a:buSzPts val="2000"/>
              <a:buFont typeface="Arial"/>
              <a:buNone/>
            </a:pPr>
            <a:r>
              <a:rPr b="1" lang="en-SG" sz="2000" u="sng">
                <a:solidFill>
                  <a:schemeClr val="accent5"/>
                </a:solidFill>
                <a:latin typeface="Times New Roman"/>
                <a:ea typeface="Times New Roman"/>
                <a:cs typeface="Times New Roman"/>
                <a:sym typeface="Times New Roman"/>
              </a:rPr>
              <a:t>Introduction: </a:t>
            </a:r>
            <a:endParaRPr/>
          </a:p>
          <a:p>
            <a:pPr indent="0" lvl="0" marL="0" marR="0" rtl="0" algn="l">
              <a:spcBef>
                <a:spcPts val="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accent5"/>
              </a:buClr>
              <a:buSzPts val="2000"/>
              <a:buFont typeface="Arial"/>
              <a:buNone/>
            </a:pPr>
            <a:r>
              <a:rPr b="1" lang="en-SG" sz="2000">
                <a:solidFill>
                  <a:schemeClr val="accent5"/>
                </a:solidFill>
                <a:latin typeface="Times New Roman"/>
                <a:ea typeface="Times New Roman"/>
                <a:cs typeface="Times New Roman"/>
                <a:sym typeface="Times New Roman"/>
              </a:rPr>
              <a:t>Motivation:</a:t>
            </a:r>
            <a:endParaRPr/>
          </a:p>
          <a:p>
            <a:pPr indent="0" lvl="0" marL="0" marR="0" rtl="0" algn="l">
              <a:spcBef>
                <a:spcPts val="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274" name="Shape 274"/>
        <p:cNvGrpSpPr/>
        <p:nvPr/>
      </p:nvGrpSpPr>
      <p:grpSpPr>
        <a:xfrm>
          <a:off x="0" y="0"/>
          <a:ext cx="0" cy="0"/>
          <a:chOff x="0" y="0"/>
          <a:chExt cx="0" cy="0"/>
        </a:xfrm>
      </p:grpSpPr>
      <p:grpSp>
        <p:nvGrpSpPr>
          <p:cNvPr id="275" name="Google Shape;275;p3"/>
          <p:cNvGrpSpPr/>
          <p:nvPr/>
        </p:nvGrpSpPr>
        <p:grpSpPr>
          <a:xfrm>
            <a:off x="-38684" y="19839"/>
            <a:ext cx="12207387" cy="6857999"/>
            <a:chOff x="-16665" y="1"/>
            <a:chExt cx="10538692" cy="6857999"/>
          </a:xfrm>
        </p:grpSpPr>
        <p:sp>
          <p:nvSpPr>
            <p:cNvPr id="276" name="Google Shape;276;p3"/>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3"/>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278" name="Google Shape;278;p3"/>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279" name="Google Shape;279;p3"/>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280" name="Google Shape;280;p3"/>
          <p:cNvGrpSpPr/>
          <p:nvPr/>
        </p:nvGrpSpPr>
        <p:grpSpPr>
          <a:xfrm>
            <a:off x="-245718" y="26211"/>
            <a:ext cx="12196647" cy="6857999"/>
            <a:chOff x="-922735" y="0"/>
            <a:chExt cx="10524304" cy="6857999"/>
          </a:xfrm>
        </p:grpSpPr>
        <p:sp>
          <p:nvSpPr>
            <p:cNvPr id="281" name="Google Shape;281;p3"/>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3"/>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283" name="Google Shape;283;p3"/>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284" name="Google Shape;284;p3"/>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285" name="Google Shape;285;p3"/>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286" name="Google Shape;286;p3"/>
          <p:cNvGrpSpPr/>
          <p:nvPr/>
        </p:nvGrpSpPr>
        <p:grpSpPr>
          <a:xfrm>
            <a:off x="-8949111" y="48936"/>
            <a:ext cx="12309760" cy="6857999"/>
            <a:chOff x="-1866255" y="73766"/>
            <a:chExt cx="10536217" cy="6857999"/>
          </a:xfrm>
        </p:grpSpPr>
        <p:sp>
          <p:nvSpPr>
            <p:cNvPr id="287" name="Google Shape;287;p3"/>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288" name="Google Shape;288;p3"/>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289" name="Google Shape;289;p3"/>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290" name="Google Shape;290;p3"/>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291" name="Google Shape;291;p3"/>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292" name="Google Shape;292;p3"/>
          <p:cNvGrpSpPr/>
          <p:nvPr/>
        </p:nvGrpSpPr>
        <p:grpSpPr>
          <a:xfrm>
            <a:off x="-9388485" y="78033"/>
            <a:ext cx="12171946" cy="6857999"/>
            <a:chOff x="-2879043" y="-19329"/>
            <a:chExt cx="10486042" cy="6857999"/>
          </a:xfrm>
        </p:grpSpPr>
        <p:sp>
          <p:nvSpPr>
            <p:cNvPr id="293" name="Google Shape;293;p3"/>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3"/>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295" name="Google Shape;295;p3"/>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296" name="Google Shape;296;p3"/>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297" name="Google Shape;297;p3"/>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298" name="Google Shape;298;p3"/>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299" name="Google Shape;299;p3"/>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300" name="Google Shape;300;p3"/>
          <p:cNvGrpSpPr/>
          <p:nvPr/>
        </p:nvGrpSpPr>
        <p:grpSpPr>
          <a:xfrm>
            <a:off x="-9856517" y="65289"/>
            <a:ext cx="12202594" cy="6857999"/>
            <a:chOff x="-2881313" y="-1"/>
            <a:chExt cx="10532134" cy="6857999"/>
          </a:xfrm>
        </p:grpSpPr>
        <p:sp>
          <p:nvSpPr>
            <p:cNvPr id="301" name="Google Shape;301;p3"/>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3"/>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303" name="Google Shape;303;p3"/>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304" name="Google Shape;304;p3"/>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305" name="Google Shape;305;p3"/>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306" name="Google Shape;306;p3"/>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307" name="Google Shape;307;p3"/>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308" name="Google Shape;308;p3"/>
          <p:cNvGrpSpPr/>
          <p:nvPr/>
        </p:nvGrpSpPr>
        <p:grpSpPr>
          <a:xfrm>
            <a:off x="-10376963" y="85590"/>
            <a:ext cx="12238003" cy="6857999"/>
            <a:chOff x="-2959165" y="9648"/>
            <a:chExt cx="10499939" cy="6857999"/>
          </a:xfrm>
        </p:grpSpPr>
        <p:sp>
          <p:nvSpPr>
            <p:cNvPr id="309" name="Google Shape;309;p3"/>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3"/>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311" name="Google Shape;311;p3"/>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312" name="Google Shape;312;p3"/>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313" name="Google Shape;313;p3"/>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314" name="Google Shape;314;p3"/>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315" name="Google Shape;315;p3"/>
          <p:cNvGrpSpPr/>
          <p:nvPr/>
        </p:nvGrpSpPr>
        <p:grpSpPr>
          <a:xfrm>
            <a:off x="-10896400" y="95557"/>
            <a:ext cx="12209145" cy="6857999"/>
            <a:chOff x="-16665" y="1"/>
            <a:chExt cx="10499876" cy="6857999"/>
          </a:xfrm>
        </p:grpSpPr>
        <p:sp>
          <p:nvSpPr>
            <p:cNvPr id="316" name="Google Shape;316;p3"/>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3"/>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318" name="Google Shape;318;p3"/>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319" name="Google Shape;319;p3"/>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320" name="Google Shape;320;p3"/>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321" name="Google Shape;321;p3"/>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322" name="Google Shape;322;p3"/>
          <p:cNvGrpSpPr/>
          <p:nvPr/>
        </p:nvGrpSpPr>
        <p:grpSpPr>
          <a:xfrm>
            <a:off x="-11372697" y="85022"/>
            <a:ext cx="12155508" cy="6857999"/>
            <a:chOff x="-16665" y="1"/>
            <a:chExt cx="10493905" cy="6857999"/>
          </a:xfrm>
        </p:grpSpPr>
        <p:sp>
          <p:nvSpPr>
            <p:cNvPr id="323" name="Google Shape;323;p3"/>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325" name="Google Shape;325;p3"/>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326" name="Google Shape;326;p3"/>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327" name="Google Shape;327;p3"/>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328" name="Google Shape;328;p3"/>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329" name="Google Shape;329;p3"/>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330" name="Google Shape;330;p3"/>
          <p:cNvGrpSpPr/>
          <p:nvPr/>
        </p:nvGrpSpPr>
        <p:grpSpPr>
          <a:xfrm>
            <a:off x="-11979378" y="72121"/>
            <a:ext cx="12238417" cy="6857999"/>
            <a:chOff x="-1866255" y="73766"/>
            <a:chExt cx="10475153" cy="6857999"/>
          </a:xfrm>
        </p:grpSpPr>
        <p:sp>
          <p:nvSpPr>
            <p:cNvPr id="331" name="Google Shape;331;p3"/>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332" name="Google Shape;332;p3"/>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333" name="Google Shape;333;p3"/>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334" name="Google Shape;334;p3"/>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335" name="Google Shape;335;p3"/>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336" name="Google Shape;336;p3"/>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337" name="Google Shape;337;p3"/>
          <p:cNvGrpSpPr/>
          <p:nvPr/>
        </p:nvGrpSpPr>
        <p:grpSpPr>
          <a:xfrm>
            <a:off x="-12430238" y="58498"/>
            <a:ext cx="12166161" cy="6857999"/>
            <a:chOff x="-16665" y="1"/>
            <a:chExt cx="10503102" cy="6857999"/>
          </a:xfrm>
        </p:grpSpPr>
        <p:sp>
          <p:nvSpPr>
            <p:cNvPr id="338" name="Google Shape;338;p3"/>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340" name="Google Shape;340;p3"/>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341" name="Google Shape;341;p3"/>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342" name="Google Shape;342;p3"/>
          <p:cNvGrpSpPr/>
          <p:nvPr/>
        </p:nvGrpSpPr>
        <p:grpSpPr>
          <a:xfrm>
            <a:off x="-12932153" y="91061"/>
            <a:ext cx="12182755" cy="6857999"/>
            <a:chOff x="-2881313" y="-1"/>
            <a:chExt cx="10515011" cy="6857999"/>
          </a:xfrm>
        </p:grpSpPr>
        <p:sp>
          <p:nvSpPr>
            <p:cNvPr id="343" name="Google Shape;343;p3"/>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3"/>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345" name="Google Shape;345;p3"/>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346" name="Google Shape;346;p3"/>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347" name="Google Shape;347;p3"/>
          <p:cNvGrpSpPr/>
          <p:nvPr/>
        </p:nvGrpSpPr>
        <p:grpSpPr>
          <a:xfrm>
            <a:off x="-13415396" y="59250"/>
            <a:ext cx="12154987" cy="6857999"/>
            <a:chOff x="-2881313" y="-1"/>
            <a:chExt cx="10491043" cy="6857999"/>
          </a:xfrm>
        </p:grpSpPr>
        <p:sp>
          <p:nvSpPr>
            <p:cNvPr id="348" name="Google Shape;348;p3"/>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3"/>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350" name="Google Shape;350;p3"/>
          <p:cNvGrpSpPr/>
          <p:nvPr/>
        </p:nvGrpSpPr>
        <p:grpSpPr>
          <a:xfrm>
            <a:off x="-14018573" y="76617"/>
            <a:ext cx="12173157" cy="6857999"/>
            <a:chOff x="-2880558" y="-2"/>
            <a:chExt cx="10506727" cy="6857999"/>
          </a:xfrm>
        </p:grpSpPr>
        <p:sp>
          <p:nvSpPr>
            <p:cNvPr id="351" name="Google Shape;351;p3"/>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3"/>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353" name="Google Shape;353;p3"/>
          <p:cNvSpPr txBox="1"/>
          <p:nvPr/>
        </p:nvSpPr>
        <p:spPr>
          <a:xfrm>
            <a:off x="3294954" y="331067"/>
            <a:ext cx="39316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400" u="sng">
                <a:solidFill>
                  <a:srgbClr val="00B0F0"/>
                </a:solidFill>
                <a:latin typeface="Times New Roman"/>
                <a:ea typeface="Times New Roman"/>
                <a:cs typeface="Times New Roman"/>
                <a:sym typeface="Times New Roman"/>
              </a:rPr>
              <a:t>Project Details:</a:t>
            </a:r>
            <a:endParaRPr/>
          </a:p>
        </p:txBody>
      </p:sp>
      <p:sp>
        <p:nvSpPr>
          <p:cNvPr id="354" name="Google Shape;354;p3"/>
          <p:cNvSpPr txBox="1"/>
          <p:nvPr/>
        </p:nvSpPr>
        <p:spPr>
          <a:xfrm>
            <a:off x="3299405" y="871085"/>
            <a:ext cx="798271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355" name="Google Shape;355;p3"/>
          <p:cNvPicPr preferRelativeResize="0"/>
          <p:nvPr/>
        </p:nvPicPr>
        <p:blipFill rotWithShape="1">
          <a:blip r:embed="rId3">
            <a:alphaModFix/>
          </a:blip>
          <a:srcRect b="573" l="1446" r="0" t="0"/>
          <a:stretch/>
        </p:blipFill>
        <p:spPr>
          <a:xfrm>
            <a:off x="5270592" y="3294001"/>
            <a:ext cx="4572000" cy="308539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359" name="Shape 359"/>
        <p:cNvGrpSpPr/>
        <p:nvPr/>
      </p:nvGrpSpPr>
      <p:grpSpPr>
        <a:xfrm>
          <a:off x="0" y="0"/>
          <a:ext cx="0" cy="0"/>
          <a:chOff x="0" y="0"/>
          <a:chExt cx="0" cy="0"/>
        </a:xfrm>
      </p:grpSpPr>
      <p:grpSp>
        <p:nvGrpSpPr>
          <p:cNvPr id="360" name="Google Shape;360;p4"/>
          <p:cNvGrpSpPr/>
          <p:nvPr/>
        </p:nvGrpSpPr>
        <p:grpSpPr>
          <a:xfrm>
            <a:off x="-38684" y="19839"/>
            <a:ext cx="12207387" cy="6857999"/>
            <a:chOff x="-16665" y="1"/>
            <a:chExt cx="10538692" cy="6857999"/>
          </a:xfrm>
        </p:grpSpPr>
        <p:sp>
          <p:nvSpPr>
            <p:cNvPr id="361" name="Google Shape;361;p4"/>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4"/>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363" name="Google Shape;363;p4"/>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364" name="Google Shape;364;p4"/>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365" name="Google Shape;365;p4"/>
          <p:cNvGrpSpPr/>
          <p:nvPr/>
        </p:nvGrpSpPr>
        <p:grpSpPr>
          <a:xfrm>
            <a:off x="-229243" y="38948"/>
            <a:ext cx="12196647" cy="6857999"/>
            <a:chOff x="-922735" y="0"/>
            <a:chExt cx="10524304" cy="6857999"/>
          </a:xfrm>
        </p:grpSpPr>
        <p:sp>
          <p:nvSpPr>
            <p:cNvPr id="366" name="Google Shape;366;p4"/>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4"/>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368" name="Google Shape;368;p4"/>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369" name="Google Shape;369;p4"/>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370" name="Google Shape;370;p4"/>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371" name="Google Shape;371;p4"/>
          <p:cNvGrpSpPr/>
          <p:nvPr/>
        </p:nvGrpSpPr>
        <p:grpSpPr>
          <a:xfrm>
            <a:off x="-525498" y="46180"/>
            <a:ext cx="12309760" cy="6857999"/>
            <a:chOff x="-1866255" y="73766"/>
            <a:chExt cx="10536217" cy="6857999"/>
          </a:xfrm>
        </p:grpSpPr>
        <p:sp>
          <p:nvSpPr>
            <p:cNvPr id="372" name="Google Shape;372;p4"/>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373" name="Google Shape;373;p4"/>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374" name="Google Shape;374;p4"/>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375" name="Google Shape;375;p4"/>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376" name="Google Shape;376;p4"/>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377" name="Google Shape;377;p4"/>
          <p:cNvGrpSpPr/>
          <p:nvPr/>
        </p:nvGrpSpPr>
        <p:grpSpPr>
          <a:xfrm>
            <a:off x="-9477113" y="77724"/>
            <a:ext cx="12171946" cy="6857999"/>
            <a:chOff x="-2879043" y="-19329"/>
            <a:chExt cx="10486042" cy="6857999"/>
          </a:xfrm>
        </p:grpSpPr>
        <p:sp>
          <p:nvSpPr>
            <p:cNvPr id="378" name="Google Shape;378;p4"/>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4"/>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380" name="Google Shape;380;p4"/>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381" name="Google Shape;381;p4"/>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382" name="Google Shape;382;p4"/>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383" name="Google Shape;383;p4"/>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384" name="Google Shape;384;p4"/>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385" name="Google Shape;385;p4"/>
          <p:cNvGrpSpPr/>
          <p:nvPr/>
        </p:nvGrpSpPr>
        <p:grpSpPr>
          <a:xfrm>
            <a:off x="-9914392" y="65685"/>
            <a:ext cx="12202594" cy="6857999"/>
            <a:chOff x="-2881313" y="-1"/>
            <a:chExt cx="10532134" cy="6857999"/>
          </a:xfrm>
        </p:grpSpPr>
        <p:sp>
          <p:nvSpPr>
            <p:cNvPr id="386" name="Google Shape;386;p4"/>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4"/>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388" name="Google Shape;388;p4"/>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389" name="Google Shape;389;p4"/>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390" name="Google Shape;390;p4"/>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391" name="Google Shape;391;p4"/>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392" name="Google Shape;392;p4"/>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393" name="Google Shape;393;p4"/>
          <p:cNvGrpSpPr/>
          <p:nvPr/>
        </p:nvGrpSpPr>
        <p:grpSpPr>
          <a:xfrm>
            <a:off x="-10376963" y="85590"/>
            <a:ext cx="12238003" cy="6857999"/>
            <a:chOff x="-2959165" y="9648"/>
            <a:chExt cx="10499939" cy="6857999"/>
          </a:xfrm>
        </p:grpSpPr>
        <p:sp>
          <p:nvSpPr>
            <p:cNvPr id="394" name="Google Shape;394;p4"/>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4"/>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396" name="Google Shape;396;p4"/>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397" name="Google Shape;397;p4"/>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398" name="Google Shape;398;p4"/>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399" name="Google Shape;399;p4"/>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00" name="Google Shape;400;p4"/>
          <p:cNvGrpSpPr/>
          <p:nvPr/>
        </p:nvGrpSpPr>
        <p:grpSpPr>
          <a:xfrm>
            <a:off x="-10896400" y="95557"/>
            <a:ext cx="12209145" cy="6857999"/>
            <a:chOff x="-16665" y="1"/>
            <a:chExt cx="10499876" cy="6857999"/>
          </a:xfrm>
        </p:grpSpPr>
        <p:sp>
          <p:nvSpPr>
            <p:cNvPr id="401" name="Google Shape;401;p4"/>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4"/>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403" name="Google Shape;403;p4"/>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404" name="Google Shape;404;p4"/>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405" name="Google Shape;405;p4"/>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406" name="Google Shape;406;p4"/>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407" name="Google Shape;407;p4"/>
          <p:cNvGrpSpPr/>
          <p:nvPr/>
        </p:nvGrpSpPr>
        <p:grpSpPr>
          <a:xfrm>
            <a:off x="-11372697" y="85022"/>
            <a:ext cx="12155508" cy="6857999"/>
            <a:chOff x="-16665" y="1"/>
            <a:chExt cx="10493905" cy="6857999"/>
          </a:xfrm>
        </p:grpSpPr>
        <p:sp>
          <p:nvSpPr>
            <p:cNvPr id="408" name="Google Shape;408;p4"/>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410" name="Google Shape;410;p4"/>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411" name="Google Shape;411;p4"/>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412" name="Google Shape;412;p4"/>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413" name="Google Shape;413;p4"/>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414" name="Google Shape;414;p4"/>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415" name="Google Shape;415;p4"/>
          <p:cNvGrpSpPr/>
          <p:nvPr/>
        </p:nvGrpSpPr>
        <p:grpSpPr>
          <a:xfrm>
            <a:off x="-11979378" y="72121"/>
            <a:ext cx="12238417" cy="6857999"/>
            <a:chOff x="-1866255" y="73766"/>
            <a:chExt cx="10475153" cy="6857999"/>
          </a:xfrm>
        </p:grpSpPr>
        <p:sp>
          <p:nvSpPr>
            <p:cNvPr id="416" name="Google Shape;416;p4"/>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417" name="Google Shape;417;p4"/>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418" name="Google Shape;418;p4"/>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419" name="Google Shape;419;p4"/>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420" name="Google Shape;420;p4"/>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421" name="Google Shape;421;p4"/>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422" name="Google Shape;422;p4"/>
          <p:cNvGrpSpPr/>
          <p:nvPr/>
        </p:nvGrpSpPr>
        <p:grpSpPr>
          <a:xfrm>
            <a:off x="-12430238" y="58498"/>
            <a:ext cx="12166161" cy="6857999"/>
            <a:chOff x="-16665" y="1"/>
            <a:chExt cx="10503102" cy="6857999"/>
          </a:xfrm>
        </p:grpSpPr>
        <p:sp>
          <p:nvSpPr>
            <p:cNvPr id="423" name="Google Shape;423;p4"/>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425" name="Google Shape;425;p4"/>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426" name="Google Shape;426;p4"/>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427" name="Google Shape;427;p4"/>
          <p:cNvGrpSpPr/>
          <p:nvPr/>
        </p:nvGrpSpPr>
        <p:grpSpPr>
          <a:xfrm>
            <a:off x="-12932153" y="91061"/>
            <a:ext cx="12182755" cy="6857999"/>
            <a:chOff x="-2881313" y="-1"/>
            <a:chExt cx="10515011" cy="6857999"/>
          </a:xfrm>
        </p:grpSpPr>
        <p:sp>
          <p:nvSpPr>
            <p:cNvPr id="428" name="Google Shape;428;p4"/>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4"/>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430" name="Google Shape;430;p4"/>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431" name="Google Shape;431;p4"/>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432" name="Google Shape;432;p4"/>
          <p:cNvGrpSpPr/>
          <p:nvPr/>
        </p:nvGrpSpPr>
        <p:grpSpPr>
          <a:xfrm>
            <a:off x="-13415396" y="59250"/>
            <a:ext cx="12154987" cy="6857999"/>
            <a:chOff x="-2881313" y="-1"/>
            <a:chExt cx="10491043" cy="6857999"/>
          </a:xfrm>
        </p:grpSpPr>
        <p:sp>
          <p:nvSpPr>
            <p:cNvPr id="433" name="Google Shape;433;p4"/>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4"/>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435" name="Google Shape;435;p4"/>
          <p:cNvGrpSpPr/>
          <p:nvPr/>
        </p:nvGrpSpPr>
        <p:grpSpPr>
          <a:xfrm>
            <a:off x="-14018573" y="76617"/>
            <a:ext cx="12173157" cy="6857999"/>
            <a:chOff x="-2880558" y="-2"/>
            <a:chExt cx="10506727" cy="6857999"/>
          </a:xfrm>
        </p:grpSpPr>
        <p:sp>
          <p:nvSpPr>
            <p:cNvPr id="436" name="Google Shape;436;p4"/>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4"/>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438" name="Google Shape;438;p4"/>
          <p:cNvSpPr txBox="1"/>
          <p:nvPr/>
        </p:nvSpPr>
        <p:spPr>
          <a:xfrm>
            <a:off x="2780368" y="699591"/>
            <a:ext cx="827637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439" name="Google Shape;439;p4"/>
          <p:cNvPicPr preferRelativeResize="0"/>
          <p:nvPr/>
        </p:nvPicPr>
        <p:blipFill rotWithShape="1">
          <a:blip r:embed="rId4">
            <a:alphaModFix/>
          </a:blip>
          <a:srcRect b="0" l="0" r="2048" t="0"/>
          <a:stretch/>
        </p:blipFill>
        <p:spPr>
          <a:xfrm>
            <a:off x="2804203" y="2762164"/>
            <a:ext cx="4023360" cy="2614150"/>
          </a:xfrm>
          <a:prstGeom prst="rect">
            <a:avLst/>
          </a:prstGeom>
          <a:noFill/>
          <a:ln>
            <a:noFill/>
          </a:ln>
          <a:effectLst>
            <a:outerShdw blurRad="292100" rotWithShape="0" algn="tl" dir="2700000" dist="139700">
              <a:srgbClr val="333333">
                <a:alpha val="64705"/>
              </a:srgbClr>
            </a:outerShdw>
          </a:effectLst>
        </p:spPr>
      </p:pic>
      <p:pic>
        <p:nvPicPr>
          <p:cNvPr id="440" name="Google Shape;440;p4"/>
          <p:cNvPicPr preferRelativeResize="0"/>
          <p:nvPr/>
        </p:nvPicPr>
        <p:blipFill rotWithShape="1">
          <a:blip r:embed="rId5">
            <a:alphaModFix/>
          </a:blip>
          <a:srcRect b="0" l="0" r="0" t="1245"/>
          <a:stretch/>
        </p:blipFill>
        <p:spPr>
          <a:xfrm>
            <a:off x="6923346" y="2736817"/>
            <a:ext cx="4023360" cy="261415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444" name="Shape 444"/>
        <p:cNvGrpSpPr/>
        <p:nvPr/>
      </p:nvGrpSpPr>
      <p:grpSpPr>
        <a:xfrm>
          <a:off x="0" y="0"/>
          <a:ext cx="0" cy="0"/>
          <a:chOff x="0" y="0"/>
          <a:chExt cx="0" cy="0"/>
        </a:xfrm>
      </p:grpSpPr>
      <p:grpSp>
        <p:nvGrpSpPr>
          <p:cNvPr id="445" name="Google Shape;445;p5"/>
          <p:cNvGrpSpPr/>
          <p:nvPr/>
        </p:nvGrpSpPr>
        <p:grpSpPr>
          <a:xfrm>
            <a:off x="-38684" y="19839"/>
            <a:ext cx="12207387" cy="6857999"/>
            <a:chOff x="-16665" y="1"/>
            <a:chExt cx="10538692" cy="6857999"/>
          </a:xfrm>
        </p:grpSpPr>
        <p:sp>
          <p:nvSpPr>
            <p:cNvPr id="446" name="Google Shape;446;p5"/>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5"/>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448" name="Google Shape;448;p5"/>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449" name="Google Shape;449;p5"/>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450" name="Google Shape;450;p5"/>
          <p:cNvGrpSpPr/>
          <p:nvPr/>
        </p:nvGrpSpPr>
        <p:grpSpPr>
          <a:xfrm>
            <a:off x="-183544" y="39176"/>
            <a:ext cx="12196647" cy="6857999"/>
            <a:chOff x="-922735" y="0"/>
            <a:chExt cx="10524304" cy="6857999"/>
          </a:xfrm>
        </p:grpSpPr>
        <p:sp>
          <p:nvSpPr>
            <p:cNvPr id="451" name="Google Shape;451;p5"/>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5"/>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453" name="Google Shape;453;p5"/>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454" name="Google Shape;454;p5"/>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455" name="Google Shape;455;p5"/>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456" name="Google Shape;456;p5"/>
          <p:cNvGrpSpPr/>
          <p:nvPr/>
        </p:nvGrpSpPr>
        <p:grpSpPr>
          <a:xfrm>
            <a:off x="-423832" y="34893"/>
            <a:ext cx="12309760" cy="6857999"/>
            <a:chOff x="-1866255" y="73766"/>
            <a:chExt cx="10536217" cy="6857999"/>
          </a:xfrm>
        </p:grpSpPr>
        <p:sp>
          <p:nvSpPr>
            <p:cNvPr id="457" name="Google Shape;457;p5"/>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458" name="Google Shape;458;p5"/>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459" name="Google Shape;459;p5"/>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460" name="Google Shape;460;p5"/>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461" name="Google Shape;461;p5"/>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462" name="Google Shape;462;p5"/>
          <p:cNvGrpSpPr/>
          <p:nvPr/>
        </p:nvGrpSpPr>
        <p:grpSpPr>
          <a:xfrm>
            <a:off x="-489632" y="19839"/>
            <a:ext cx="12171946" cy="6857999"/>
            <a:chOff x="-2879043" y="-19329"/>
            <a:chExt cx="10486042" cy="6857999"/>
          </a:xfrm>
        </p:grpSpPr>
        <p:sp>
          <p:nvSpPr>
            <p:cNvPr id="463" name="Google Shape;463;p5"/>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5"/>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465" name="Google Shape;465;p5"/>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466" name="Google Shape;466;p5"/>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467" name="Google Shape;467;p5"/>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468" name="Google Shape;468;p5"/>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469" name="Google Shape;469;p5"/>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470" name="Google Shape;470;p5"/>
          <p:cNvGrpSpPr/>
          <p:nvPr/>
        </p:nvGrpSpPr>
        <p:grpSpPr>
          <a:xfrm>
            <a:off x="-9914392" y="65685"/>
            <a:ext cx="12202594" cy="6857999"/>
            <a:chOff x="-2881313" y="-1"/>
            <a:chExt cx="10532134" cy="6857999"/>
          </a:xfrm>
        </p:grpSpPr>
        <p:sp>
          <p:nvSpPr>
            <p:cNvPr id="471" name="Google Shape;471;p5"/>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5"/>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473" name="Google Shape;473;p5"/>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474" name="Google Shape;474;p5"/>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475" name="Google Shape;475;p5"/>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476" name="Google Shape;476;p5"/>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477" name="Google Shape;477;p5"/>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478" name="Google Shape;478;p5"/>
          <p:cNvGrpSpPr/>
          <p:nvPr/>
        </p:nvGrpSpPr>
        <p:grpSpPr>
          <a:xfrm>
            <a:off x="-10376963" y="85590"/>
            <a:ext cx="12238003" cy="6857999"/>
            <a:chOff x="-2959165" y="9648"/>
            <a:chExt cx="10499939" cy="6857999"/>
          </a:xfrm>
        </p:grpSpPr>
        <p:sp>
          <p:nvSpPr>
            <p:cNvPr id="479" name="Google Shape;479;p5"/>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5"/>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481" name="Google Shape;481;p5"/>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482" name="Google Shape;482;p5"/>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483" name="Google Shape;483;p5"/>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484" name="Google Shape;484;p5"/>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485" name="Google Shape;485;p5"/>
          <p:cNvGrpSpPr/>
          <p:nvPr/>
        </p:nvGrpSpPr>
        <p:grpSpPr>
          <a:xfrm>
            <a:off x="-10896400" y="95557"/>
            <a:ext cx="12209145" cy="6857999"/>
            <a:chOff x="-16665" y="1"/>
            <a:chExt cx="10499876" cy="6857999"/>
          </a:xfrm>
        </p:grpSpPr>
        <p:sp>
          <p:nvSpPr>
            <p:cNvPr id="486" name="Google Shape;486;p5"/>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5"/>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488" name="Google Shape;488;p5"/>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489" name="Google Shape;489;p5"/>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490" name="Google Shape;490;p5"/>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491" name="Google Shape;491;p5"/>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492" name="Google Shape;492;p5"/>
          <p:cNvGrpSpPr/>
          <p:nvPr/>
        </p:nvGrpSpPr>
        <p:grpSpPr>
          <a:xfrm>
            <a:off x="-11372697" y="85022"/>
            <a:ext cx="12155508" cy="6857999"/>
            <a:chOff x="-16665" y="1"/>
            <a:chExt cx="10493905" cy="6857999"/>
          </a:xfrm>
        </p:grpSpPr>
        <p:sp>
          <p:nvSpPr>
            <p:cNvPr id="493" name="Google Shape;493;p5"/>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5"/>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495" name="Google Shape;495;p5"/>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496" name="Google Shape;496;p5"/>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497" name="Google Shape;497;p5"/>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498" name="Google Shape;498;p5"/>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499" name="Google Shape;499;p5"/>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500" name="Google Shape;500;p5"/>
          <p:cNvGrpSpPr/>
          <p:nvPr/>
        </p:nvGrpSpPr>
        <p:grpSpPr>
          <a:xfrm>
            <a:off x="-11979378" y="72121"/>
            <a:ext cx="12238417" cy="6857999"/>
            <a:chOff x="-1866255" y="73766"/>
            <a:chExt cx="10475153" cy="6857999"/>
          </a:xfrm>
        </p:grpSpPr>
        <p:sp>
          <p:nvSpPr>
            <p:cNvPr id="501" name="Google Shape;501;p5"/>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502" name="Google Shape;502;p5"/>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503" name="Google Shape;503;p5"/>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504" name="Google Shape;504;p5"/>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505" name="Google Shape;505;p5"/>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506" name="Google Shape;506;p5"/>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507" name="Google Shape;507;p5"/>
          <p:cNvGrpSpPr/>
          <p:nvPr/>
        </p:nvGrpSpPr>
        <p:grpSpPr>
          <a:xfrm>
            <a:off x="-12430238" y="58498"/>
            <a:ext cx="12166161" cy="6857999"/>
            <a:chOff x="-16665" y="1"/>
            <a:chExt cx="10503102" cy="6857999"/>
          </a:xfrm>
        </p:grpSpPr>
        <p:sp>
          <p:nvSpPr>
            <p:cNvPr id="508" name="Google Shape;508;p5"/>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5"/>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510" name="Google Shape;510;p5"/>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511" name="Google Shape;511;p5"/>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512" name="Google Shape;512;p5"/>
          <p:cNvGrpSpPr/>
          <p:nvPr/>
        </p:nvGrpSpPr>
        <p:grpSpPr>
          <a:xfrm>
            <a:off x="-12932153" y="91061"/>
            <a:ext cx="12182755" cy="6857999"/>
            <a:chOff x="-2881313" y="-1"/>
            <a:chExt cx="10515011" cy="6857999"/>
          </a:xfrm>
        </p:grpSpPr>
        <p:sp>
          <p:nvSpPr>
            <p:cNvPr id="513" name="Google Shape;513;p5"/>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5"/>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515" name="Google Shape;515;p5"/>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516" name="Google Shape;516;p5"/>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517" name="Google Shape;517;p5"/>
          <p:cNvGrpSpPr/>
          <p:nvPr/>
        </p:nvGrpSpPr>
        <p:grpSpPr>
          <a:xfrm>
            <a:off x="-13415396" y="59250"/>
            <a:ext cx="12154987" cy="6857999"/>
            <a:chOff x="-2881313" y="-1"/>
            <a:chExt cx="10491043" cy="6857999"/>
          </a:xfrm>
        </p:grpSpPr>
        <p:sp>
          <p:nvSpPr>
            <p:cNvPr id="518" name="Google Shape;518;p5"/>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 name="Google Shape;519;p5"/>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520" name="Google Shape;520;p5"/>
          <p:cNvGrpSpPr/>
          <p:nvPr/>
        </p:nvGrpSpPr>
        <p:grpSpPr>
          <a:xfrm>
            <a:off x="-14018573" y="76617"/>
            <a:ext cx="12173157" cy="6857999"/>
            <a:chOff x="-2880558" y="-2"/>
            <a:chExt cx="10506727" cy="6857999"/>
          </a:xfrm>
        </p:grpSpPr>
        <p:sp>
          <p:nvSpPr>
            <p:cNvPr id="521" name="Google Shape;521;p5"/>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5"/>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523" name="Google Shape;523;p5"/>
          <p:cNvPicPr preferRelativeResize="0"/>
          <p:nvPr/>
        </p:nvPicPr>
        <p:blipFill rotWithShape="1">
          <a:blip r:embed="rId6">
            <a:alphaModFix/>
          </a:blip>
          <a:srcRect b="0" l="0" r="0" t="0"/>
          <a:stretch/>
        </p:blipFill>
        <p:spPr>
          <a:xfrm>
            <a:off x="2449588" y="176997"/>
            <a:ext cx="4023360" cy="2682239"/>
          </a:xfrm>
          <a:prstGeom prst="rect">
            <a:avLst/>
          </a:prstGeom>
          <a:noFill/>
          <a:ln>
            <a:noFill/>
          </a:ln>
          <a:effectLst>
            <a:outerShdw blurRad="292100" rotWithShape="0" algn="tl" dir="2700000" dist="139700">
              <a:srgbClr val="333333">
                <a:alpha val="64705"/>
              </a:srgbClr>
            </a:outerShdw>
          </a:effectLst>
        </p:spPr>
      </p:pic>
      <p:pic>
        <p:nvPicPr>
          <p:cNvPr id="524" name="Google Shape;524;p5"/>
          <p:cNvPicPr preferRelativeResize="0"/>
          <p:nvPr/>
        </p:nvPicPr>
        <p:blipFill rotWithShape="1">
          <a:blip r:embed="rId7">
            <a:alphaModFix/>
          </a:blip>
          <a:srcRect b="2026" l="0" r="1580" t="1500"/>
          <a:stretch/>
        </p:blipFill>
        <p:spPr>
          <a:xfrm>
            <a:off x="6787427" y="192834"/>
            <a:ext cx="4023360" cy="2682238"/>
          </a:xfrm>
          <a:prstGeom prst="rect">
            <a:avLst/>
          </a:prstGeom>
          <a:noFill/>
          <a:ln>
            <a:noFill/>
          </a:ln>
          <a:effectLst>
            <a:outerShdw blurRad="292100" rotWithShape="0" algn="tl" dir="2700000" dist="139700">
              <a:srgbClr val="333333">
                <a:alpha val="64705"/>
              </a:srgbClr>
            </a:outerShdw>
          </a:effectLst>
        </p:spPr>
      </p:pic>
      <p:sp>
        <p:nvSpPr>
          <p:cNvPr id="525" name="Google Shape;525;p5"/>
          <p:cNvSpPr txBox="1"/>
          <p:nvPr/>
        </p:nvSpPr>
        <p:spPr>
          <a:xfrm>
            <a:off x="2588795" y="3140726"/>
            <a:ext cx="833577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526" name="Google Shape;526;p5"/>
          <p:cNvPicPr preferRelativeResize="0"/>
          <p:nvPr/>
        </p:nvPicPr>
        <p:blipFill rotWithShape="1">
          <a:blip r:embed="rId8">
            <a:alphaModFix/>
          </a:blip>
          <a:srcRect b="0" l="1232" r="0" t="2179"/>
          <a:stretch/>
        </p:blipFill>
        <p:spPr>
          <a:xfrm>
            <a:off x="2558102" y="4077066"/>
            <a:ext cx="4023360" cy="2524522"/>
          </a:xfrm>
          <a:prstGeom prst="rect">
            <a:avLst/>
          </a:prstGeom>
          <a:noFill/>
          <a:ln>
            <a:noFill/>
          </a:ln>
          <a:effectLst>
            <a:outerShdw blurRad="292100" rotWithShape="0" algn="tl" dir="2700000" dist="139700">
              <a:srgbClr val="333333">
                <a:alpha val="64705"/>
              </a:srgbClr>
            </a:outerShdw>
          </a:effectLst>
        </p:spPr>
      </p:pic>
      <p:pic>
        <p:nvPicPr>
          <p:cNvPr id="527" name="Google Shape;527;p5"/>
          <p:cNvPicPr preferRelativeResize="0"/>
          <p:nvPr/>
        </p:nvPicPr>
        <p:blipFill rotWithShape="1">
          <a:blip r:embed="rId9">
            <a:alphaModFix/>
          </a:blip>
          <a:srcRect b="1675" l="-16" r="3004" t="0"/>
          <a:stretch/>
        </p:blipFill>
        <p:spPr>
          <a:xfrm>
            <a:off x="6821312" y="4077066"/>
            <a:ext cx="4023360" cy="252452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531" name="Shape 531"/>
        <p:cNvGrpSpPr/>
        <p:nvPr/>
      </p:nvGrpSpPr>
      <p:grpSpPr>
        <a:xfrm>
          <a:off x="0" y="0"/>
          <a:ext cx="0" cy="0"/>
          <a:chOff x="0" y="0"/>
          <a:chExt cx="0" cy="0"/>
        </a:xfrm>
      </p:grpSpPr>
      <p:grpSp>
        <p:nvGrpSpPr>
          <p:cNvPr id="532" name="Google Shape;532;p6"/>
          <p:cNvGrpSpPr/>
          <p:nvPr/>
        </p:nvGrpSpPr>
        <p:grpSpPr>
          <a:xfrm>
            <a:off x="-38684" y="19839"/>
            <a:ext cx="12207387" cy="6857999"/>
            <a:chOff x="-16665" y="1"/>
            <a:chExt cx="10538692" cy="6857999"/>
          </a:xfrm>
        </p:grpSpPr>
        <p:sp>
          <p:nvSpPr>
            <p:cNvPr id="533" name="Google Shape;533;p6"/>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6"/>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535" name="Google Shape;535;p6"/>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536" name="Google Shape;536;p6"/>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537" name="Google Shape;537;p6"/>
          <p:cNvGrpSpPr/>
          <p:nvPr/>
        </p:nvGrpSpPr>
        <p:grpSpPr>
          <a:xfrm>
            <a:off x="-165506" y="41212"/>
            <a:ext cx="12196647" cy="6857999"/>
            <a:chOff x="-922735" y="0"/>
            <a:chExt cx="10524304" cy="6857999"/>
          </a:xfrm>
        </p:grpSpPr>
        <p:sp>
          <p:nvSpPr>
            <p:cNvPr id="538" name="Google Shape;538;p6"/>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6"/>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540" name="Google Shape;540;p6"/>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541" name="Google Shape;541;p6"/>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542" name="Google Shape;542;p6"/>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543" name="Google Shape;543;p6"/>
          <p:cNvGrpSpPr/>
          <p:nvPr/>
        </p:nvGrpSpPr>
        <p:grpSpPr>
          <a:xfrm>
            <a:off x="-377387" y="35173"/>
            <a:ext cx="12309760" cy="6857999"/>
            <a:chOff x="-1866255" y="73766"/>
            <a:chExt cx="10536217" cy="6857999"/>
          </a:xfrm>
        </p:grpSpPr>
        <p:sp>
          <p:nvSpPr>
            <p:cNvPr id="544" name="Google Shape;544;p6"/>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545" name="Google Shape;545;p6"/>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546" name="Google Shape;546;p6"/>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547" name="Google Shape;547;p6"/>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548" name="Google Shape;548;p6"/>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549" name="Google Shape;549;p6"/>
          <p:cNvGrpSpPr/>
          <p:nvPr/>
        </p:nvGrpSpPr>
        <p:grpSpPr>
          <a:xfrm>
            <a:off x="-441280" y="19839"/>
            <a:ext cx="12171946" cy="6857999"/>
            <a:chOff x="-2879043" y="-19329"/>
            <a:chExt cx="10486042" cy="6857999"/>
          </a:xfrm>
        </p:grpSpPr>
        <p:sp>
          <p:nvSpPr>
            <p:cNvPr id="550" name="Google Shape;550;p6"/>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6"/>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552" name="Google Shape;552;p6"/>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553" name="Google Shape;553;p6"/>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554" name="Google Shape;554;p6"/>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555" name="Google Shape;555;p6"/>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556" name="Google Shape;556;p6"/>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557" name="Google Shape;557;p6"/>
          <p:cNvGrpSpPr/>
          <p:nvPr/>
        </p:nvGrpSpPr>
        <p:grpSpPr>
          <a:xfrm>
            <a:off x="-539611" y="41212"/>
            <a:ext cx="12202594" cy="6857999"/>
            <a:chOff x="-2881313" y="-1"/>
            <a:chExt cx="10532134" cy="6857999"/>
          </a:xfrm>
        </p:grpSpPr>
        <p:sp>
          <p:nvSpPr>
            <p:cNvPr id="558" name="Google Shape;558;p6"/>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p6"/>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560" name="Google Shape;560;p6"/>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561" name="Google Shape;561;p6"/>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562" name="Google Shape;562;p6"/>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563" name="Google Shape;563;p6"/>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564" name="Google Shape;564;p6"/>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565" name="Google Shape;565;p6"/>
          <p:cNvGrpSpPr/>
          <p:nvPr/>
        </p:nvGrpSpPr>
        <p:grpSpPr>
          <a:xfrm>
            <a:off x="-10376963" y="85590"/>
            <a:ext cx="12238003" cy="6857999"/>
            <a:chOff x="-2959165" y="9648"/>
            <a:chExt cx="10499939" cy="6857999"/>
          </a:xfrm>
        </p:grpSpPr>
        <p:sp>
          <p:nvSpPr>
            <p:cNvPr id="566" name="Google Shape;566;p6"/>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 name="Google Shape;567;p6"/>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568" name="Google Shape;568;p6"/>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569" name="Google Shape;569;p6"/>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570" name="Google Shape;570;p6"/>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571" name="Google Shape;571;p6"/>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572" name="Google Shape;572;p6"/>
          <p:cNvGrpSpPr/>
          <p:nvPr/>
        </p:nvGrpSpPr>
        <p:grpSpPr>
          <a:xfrm>
            <a:off x="-10896400" y="95557"/>
            <a:ext cx="12209145" cy="6857999"/>
            <a:chOff x="-16665" y="1"/>
            <a:chExt cx="10499876" cy="6857999"/>
          </a:xfrm>
        </p:grpSpPr>
        <p:sp>
          <p:nvSpPr>
            <p:cNvPr id="573" name="Google Shape;573;p6"/>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6"/>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575" name="Google Shape;575;p6"/>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576" name="Google Shape;576;p6"/>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577" name="Google Shape;577;p6"/>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578" name="Google Shape;578;p6"/>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579" name="Google Shape;579;p6"/>
          <p:cNvGrpSpPr/>
          <p:nvPr/>
        </p:nvGrpSpPr>
        <p:grpSpPr>
          <a:xfrm>
            <a:off x="-11372697" y="85022"/>
            <a:ext cx="12155508" cy="6857999"/>
            <a:chOff x="-16665" y="1"/>
            <a:chExt cx="10493905" cy="6857999"/>
          </a:xfrm>
        </p:grpSpPr>
        <p:sp>
          <p:nvSpPr>
            <p:cNvPr id="580" name="Google Shape;580;p6"/>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6"/>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582" name="Google Shape;582;p6"/>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583" name="Google Shape;583;p6"/>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584" name="Google Shape;584;p6"/>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585" name="Google Shape;585;p6"/>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586" name="Google Shape;586;p6"/>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587" name="Google Shape;587;p6"/>
          <p:cNvGrpSpPr/>
          <p:nvPr/>
        </p:nvGrpSpPr>
        <p:grpSpPr>
          <a:xfrm>
            <a:off x="-11979378" y="72121"/>
            <a:ext cx="12238417" cy="6857999"/>
            <a:chOff x="-1866255" y="73766"/>
            <a:chExt cx="10475153" cy="6857999"/>
          </a:xfrm>
        </p:grpSpPr>
        <p:sp>
          <p:nvSpPr>
            <p:cNvPr id="588" name="Google Shape;588;p6"/>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589" name="Google Shape;589;p6"/>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590" name="Google Shape;590;p6"/>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591" name="Google Shape;591;p6"/>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592" name="Google Shape;592;p6"/>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593" name="Google Shape;593;p6"/>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594" name="Google Shape;594;p6"/>
          <p:cNvGrpSpPr/>
          <p:nvPr/>
        </p:nvGrpSpPr>
        <p:grpSpPr>
          <a:xfrm>
            <a:off x="-12430238" y="58498"/>
            <a:ext cx="12166161" cy="6857999"/>
            <a:chOff x="-16665" y="1"/>
            <a:chExt cx="10503102" cy="6857999"/>
          </a:xfrm>
        </p:grpSpPr>
        <p:sp>
          <p:nvSpPr>
            <p:cNvPr id="595" name="Google Shape;595;p6"/>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 name="Google Shape;596;p6"/>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597" name="Google Shape;597;p6"/>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598" name="Google Shape;598;p6"/>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599" name="Google Shape;599;p6"/>
          <p:cNvGrpSpPr/>
          <p:nvPr/>
        </p:nvGrpSpPr>
        <p:grpSpPr>
          <a:xfrm>
            <a:off x="-12932153" y="91061"/>
            <a:ext cx="12182755" cy="6857999"/>
            <a:chOff x="-2881313" y="-1"/>
            <a:chExt cx="10515011" cy="6857999"/>
          </a:xfrm>
        </p:grpSpPr>
        <p:sp>
          <p:nvSpPr>
            <p:cNvPr id="600" name="Google Shape;600;p6"/>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 name="Google Shape;601;p6"/>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602" name="Google Shape;602;p6"/>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603" name="Google Shape;603;p6"/>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604" name="Google Shape;604;p6"/>
          <p:cNvGrpSpPr/>
          <p:nvPr/>
        </p:nvGrpSpPr>
        <p:grpSpPr>
          <a:xfrm>
            <a:off x="-13415396" y="59250"/>
            <a:ext cx="12154987" cy="6857999"/>
            <a:chOff x="-2881313" y="-1"/>
            <a:chExt cx="10491043" cy="6857999"/>
          </a:xfrm>
        </p:grpSpPr>
        <p:sp>
          <p:nvSpPr>
            <p:cNvPr id="605" name="Google Shape;605;p6"/>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 name="Google Shape;606;p6"/>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607" name="Google Shape;607;p6"/>
          <p:cNvGrpSpPr/>
          <p:nvPr/>
        </p:nvGrpSpPr>
        <p:grpSpPr>
          <a:xfrm>
            <a:off x="-14018573" y="76617"/>
            <a:ext cx="12173157" cy="6857999"/>
            <a:chOff x="-2880558" y="-2"/>
            <a:chExt cx="10506727" cy="6857999"/>
          </a:xfrm>
        </p:grpSpPr>
        <p:sp>
          <p:nvSpPr>
            <p:cNvPr id="608" name="Google Shape;608;p6"/>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 name="Google Shape;609;p6"/>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610" name="Google Shape;610;p6"/>
          <p:cNvSpPr txBox="1"/>
          <p:nvPr/>
        </p:nvSpPr>
        <p:spPr>
          <a:xfrm>
            <a:off x="1726884" y="521246"/>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611" name="Google Shape;611;p6"/>
          <p:cNvSpPr txBox="1"/>
          <p:nvPr/>
        </p:nvSpPr>
        <p:spPr>
          <a:xfrm>
            <a:off x="1726884" y="1315966"/>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612" name="Google Shape;612;p6"/>
          <p:cNvPicPr preferRelativeResize="0"/>
          <p:nvPr/>
        </p:nvPicPr>
        <p:blipFill rotWithShape="1">
          <a:blip r:embed="rId10">
            <a:alphaModFix/>
          </a:blip>
          <a:srcRect b="0" l="0" r="1612" t="2580"/>
          <a:stretch/>
        </p:blipFill>
        <p:spPr>
          <a:xfrm>
            <a:off x="2123612" y="2313182"/>
            <a:ext cx="4114800" cy="2689043"/>
          </a:xfrm>
          <a:prstGeom prst="rect">
            <a:avLst/>
          </a:prstGeom>
          <a:noFill/>
          <a:ln>
            <a:noFill/>
          </a:ln>
          <a:effectLst>
            <a:outerShdw blurRad="292100" rotWithShape="0" algn="tl" dir="2700000" dist="139700">
              <a:srgbClr val="333333">
                <a:alpha val="64705"/>
              </a:srgbClr>
            </a:outerShdw>
          </a:effectLst>
        </p:spPr>
      </p:pic>
      <p:pic>
        <p:nvPicPr>
          <p:cNvPr id="613" name="Google Shape;613;p6"/>
          <p:cNvPicPr preferRelativeResize="0"/>
          <p:nvPr/>
        </p:nvPicPr>
        <p:blipFill rotWithShape="1">
          <a:blip r:embed="rId11">
            <a:alphaModFix/>
          </a:blip>
          <a:srcRect b="0" l="0" r="0" t="0"/>
          <a:stretch/>
        </p:blipFill>
        <p:spPr>
          <a:xfrm>
            <a:off x="6604637" y="2313182"/>
            <a:ext cx="4114800" cy="2689043"/>
          </a:xfrm>
          <a:prstGeom prst="rect">
            <a:avLst/>
          </a:prstGeom>
          <a:noFill/>
          <a:ln>
            <a:noFill/>
          </a:ln>
          <a:effectLst>
            <a:outerShdw blurRad="292100" rotWithShape="0" algn="tl" dir="2700000" dist="139700">
              <a:srgbClr val="333333">
                <a:alpha val="64705"/>
              </a:srgbClr>
            </a:outerShdw>
          </a:effectLst>
        </p:spPr>
      </p:pic>
      <p:sp>
        <p:nvSpPr>
          <p:cNvPr id="614" name="Google Shape;614;p6"/>
          <p:cNvSpPr txBox="1"/>
          <p:nvPr/>
        </p:nvSpPr>
        <p:spPr>
          <a:xfrm>
            <a:off x="1836289" y="5634354"/>
            <a:ext cx="84990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618" name="Shape 618"/>
        <p:cNvGrpSpPr/>
        <p:nvPr/>
      </p:nvGrpSpPr>
      <p:grpSpPr>
        <a:xfrm>
          <a:off x="0" y="0"/>
          <a:ext cx="0" cy="0"/>
          <a:chOff x="0" y="0"/>
          <a:chExt cx="0" cy="0"/>
        </a:xfrm>
      </p:grpSpPr>
      <p:grpSp>
        <p:nvGrpSpPr>
          <p:cNvPr id="619" name="Google Shape;619;p7"/>
          <p:cNvGrpSpPr/>
          <p:nvPr/>
        </p:nvGrpSpPr>
        <p:grpSpPr>
          <a:xfrm>
            <a:off x="-38684" y="19839"/>
            <a:ext cx="12207387" cy="6857999"/>
            <a:chOff x="-16665" y="1"/>
            <a:chExt cx="10538692" cy="6857999"/>
          </a:xfrm>
        </p:grpSpPr>
        <p:sp>
          <p:nvSpPr>
            <p:cNvPr id="620" name="Google Shape;620;p7"/>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Google Shape;621;p7"/>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622" name="Google Shape;622;p7"/>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623" name="Google Shape;623;p7"/>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624" name="Google Shape;624;p7"/>
          <p:cNvGrpSpPr/>
          <p:nvPr/>
        </p:nvGrpSpPr>
        <p:grpSpPr>
          <a:xfrm>
            <a:off x="-165506" y="41212"/>
            <a:ext cx="12196647" cy="6857999"/>
            <a:chOff x="-922735" y="0"/>
            <a:chExt cx="10524304" cy="6857999"/>
          </a:xfrm>
        </p:grpSpPr>
        <p:sp>
          <p:nvSpPr>
            <p:cNvPr id="625" name="Google Shape;625;p7"/>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 name="Google Shape;626;p7"/>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627" name="Google Shape;627;p7"/>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628" name="Google Shape;628;p7"/>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629" name="Google Shape;629;p7"/>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630" name="Google Shape;630;p7"/>
          <p:cNvGrpSpPr/>
          <p:nvPr/>
        </p:nvGrpSpPr>
        <p:grpSpPr>
          <a:xfrm>
            <a:off x="-377387" y="35173"/>
            <a:ext cx="12309760" cy="6857999"/>
            <a:chOff x="-1866255" y="73766"/>
            <a:chExt cx="10536217" cy="6857999"/>
          </a:xfrm>
        </p:grpSpPr>
        <p:sp>
          <p:nvSpPr>
            <p:cNvPr id="631" name="Google Shape;631;p7"/>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632" name="Google Shape;632;p7"/>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633" name="Google Shape;633;p7"/>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634" name="Google Shape;634;p7"/>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635" name="Google Shape;635;p7"/>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636" name="Google Shape;636;p7"/>
          <p:cNvGrpSpPr/>
          <p:nvPr/>
        </p:nvGrpSpPr>
        <p:grpSpPr>
          <a:xfrm>
            <a:off x="-442810" y="19839"/>
            <a:ext cx="12171946" cy="6857999"/>
            <a:chOff x="-2879043" y="-19329"/>
            <a:chExt cx="10486042" cy="6857999"/>
          </a:xfrm>
        </p:grpSpPr>
        <p:sp>
          <p:nvSpPr>
            <p:cNvPr id="637" name="Google Shape;637;p7"/>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 name="Google Shape;638;p7"/>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639" name="Google Shape;639;p7"/>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640" name="Google Shape;640;p7"/>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641" name="Google Shape;641;p7"/>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642" name="Google Shape;642;p7"/>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643" name="Google Shape;643;p7"/>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644" name="Google Shape;644;p7"/>
          <p:cNvGrpSpPr/>
          <p:nvPr/>
        </p:nvGrpSpPr>
        <p:grpSpPr>
          <a:xfrm>
            <a:off x="-539611" y="41212"/>
            <a:ext cx="12202594" cy="6857999"/>
            <a:chOff x="-2881313" y="-1"/>
            <a:chExt cx="10532134" cy="6857999"/>
          </a:xfrm>
        </p:grpSpPr>
        <p:sp>
          <p:nvSpPr>
            <p:cNvPr id="645" name="Google Shape;645;p7"/>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 name="Google Shape;646;p7"/>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647" name="Google Shape;647;p7"/>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648" name="Google Shape;648;p7"/>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649" name="Google Shape;649;p7"/>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650" name="Google Shape;650;p7"/>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651" name="Google Shape;651;p7"/>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652" name="Google Shape;652;p7"/>
          <p:cNvGrpSpPr/>
          <p:nvPr/>
        </p:nvGrpSpPr>
        <p:grpSpPr>
          <a:xfrm>
            <a:off x="-705947" y="74487"/>
            <a:ext cx="12238003" cy="6857999"/>
            <a:chOff x="-2959165" y="9648"/>
            <a:chExt cx="10499939" cy="6857999"/>
          </a:xfrm>
        </p:grpSpPr>
        <p:sp>
          <p:nvSpPr>
            <p:cNvPr id="653" name="Google Shape;653;p7"/>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 name="Google Shape;654;p7"/>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655" name="Google Shape;655;p7"/>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656" name="Google Shape;656;p7"/>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657" name="Google Shape;657;p7"/>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658" name="Google Shape;658;p7"/>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659" name="Google Shape;659;p7"/>
          <p:cNvGrpSpPr/>
          <p:nvPr/>
        </p:nvGrpSpPr>
        <p:grpSpPr>
          <a:xfrm>
            <a:off x="-10896400" y="95557"/>
            <a:ext cx="12209145" cy="6857999"/>
            <a:chOff x="-16665" y="1"/>
            <a:chExt cx="10499876" cy="6857999"/>
          </a:xfrm>
        </p:grpSpPr>
        <p:sp>
          <p:nvSpPr>
            <p:cNvPr id="660" name="Google Shape;660;p7"/>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 name="Google Shape;661;p7"/>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662" name="Google Shape;662;p7"/>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663" name="Google Shape;663;p7"/>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664" name="Google Shape;664;p7"/>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665" name="Google Shape;665;p7"/>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666" name="Google Shape;666;p7"/>
          <p:cNvGrpSpPr/>
          <p:nvPr/>
        </p:nvGrpSpPr>
        <p:grpSpPr>
          <a:xfrm>
            <a:off x="-11372697" y="85022"/>
            <a:ext cx="12155508" cy="6857999"/>
            <a:chOff x="-16665" y="1"/>
            <a:chExt cx="10493905" cy="6857999"/>
          </a:xfrm>
        </p:grpSpPr>
        <p:sp>
          <p:nvSpPr>
            <p:cNvPr id="667" name="Google Shape;667;p7"/>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7"/>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669" name="Google Shape;669;p7"/>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670" name="Google Shape;670;p7"/>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671" name="Google Shape;671;p7"/>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672" name="Google Shape;672;p7"/>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673" name="Google Shape;673;p7"/>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674" name="Google Shape;674;p7"/>
          <p:cNvGrpSpPr/>
          <p:nvPr/>
        </p:nvGrpSpPr>
        <p:grpSpPr>
          <a:xfrm>
            <a:off x="-11979378" y="72121"/>
            <a:ext cx="12238417" cy="6857999"/>
            <a:chOff x="-1866255" y="73766"/>
            <a:chExt cx="10475153" cy="6857999"/>
          </a:xfrm>
        </p:grpSpPr>
        <p:sp>
          <p:nvSpPr>
            <p:cNvPr id="675" name="Google Shape;675;p7"/>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676" name="Google Shape;676;p7"/>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677" name="Google Shape;677;p7"/>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678" name="Google Shape;678;p7"/>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679" name="Google Shape;679;p7"/>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680" name="Google Shape;680;p7"/>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681" name="Google Shape;681;p7"/>
          <p:cNvGrpSpPr/>
          <p:nvPr/>
        </p:nvGrpSpPr>
        <p:grpSpPr>
          <a:xfrm>
            <a:off x="-12430238" y="58498"/>
            <a:ext cx="12166161" cy="6857999"/>
            <a:chOff x="-16665" y="1"/>
            <a:chExt cx="10503102" cy="6857999"/>
          </a:xfrm>
        </p:grpSpPr>
        <p:sp>
          <p:nvSpPr>
            <p:cNvPr id="682" name="Google Shape;682;p7"/>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7"/>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684" name="Google Shape;684;p7"/>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685" name="Google Shape;685;p7"/>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686" name="Google Shape;686;p7"/>
          <p:cNvGrpSpPr/>
          <p:nvPr/>
        </p:nvGrpSpPr>
        <p:grpSpPr>
          <a:xfrm>
            <a:off x="-12932153" y="91061"/>
            <a:ext cx="12182755" cy="6857999"/>
            <a:chOff x="-2881313" y="-1"/>
            <a:chExt cx="10515011" cy="6857999"/>
          </a:xfrm>
        </p:grpSpPr>
        <p:sp>
          <p:nvSpPr>
            <p:cNvPr id="687" name="Google Shape;687;p7"/>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7"/>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689" name="Google Shape;689;p7"/>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690" name="Google Shape;690;p7"/>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691" name="Google Shape;691;p7"/>
          <p:cNvGrpSpPr/>
          <p:nvPr/>
        </p:nvGrpSpPr>
        <p:grpSpPr>
          <a:xfrm>
            <a:off x="-13415396" y="59250"/>
            <a:ext cx="12154987" cy="6857999"/>
            <a:chOff x="-2881313" y="-1"/>
            <a:chExt cx="10491043" cy="6857999"/>
          </a:xfrm>
        </p:grpSpPr>
        <p:sp>
          <p:nvSpPr>
            <p:cNvPr id="692" name="Google Shape;692;p7"/>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 name="Google Shape;693;p7"/>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694" name="Google Shape;694;p7"/>
          <p:cNvGrpSpPr/>
          <p:nvPr/>
        </p:nvGrpSpPr>
        <p:grpSpPr>
          <a:xfrm>
            <a:off x="-14018573" y="76617"/>
            <a:ext cx="12173157" cy="6857999"/>
            <a:chOff x="-2880558" y="-2"/>
            <a:chExt cx="10506727" cy="6857999"/>
          </a:xfrm>
        </p:grpSpPr>
        <p:sp>
          <p:nvSpPr>
            <p:cNvPr id="695" name="Google Shape;695;p7"/>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7"/>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697" name="Google Shape;697;p7"/>
          <p:cNvSpPr txBox="1"/>
          <p:nvPr/>
        </p:nvSpPr>
        <p:spPr>
          <a:xfrm>
            <a:off x="1643755" y="1020443"/>
            <a:ext cx="8904490" cy="11914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698" name="Google Shape;698;p7"/>
          <p:cNvPicPr preferRelativeResize="0"/>
          <p:nvPr/>
        </p:nvPicPr>
        <p:blipFill rotWithShape="1">
          <a:blip r:embed="rId12">
            <a:alphaModFix/>
          </a:blip>
          <a:srcRect b="0" l="578" r="0" t="1528"/>
          <a:stretch/>
        </p:blipFill>
        <p:spPr>
          <a:xfrm>
            <a:off x="1676978" y="2764347"/>
            <a:ext cx="4297680" cy="2466518"/>
          </a:xfrm>
          <a:prstGeom prst="rect">
            <a:avLst/>
          </a:prstGeom>
          <a:noFill/>
          <a:ln>
            <a:noFill/>
          </a:ln>
          <a:effectLst>
            <a:outerShdw blurRad="292100" rotWithShape="0" algn="tl" dir="2700000" dist="139700">
              <a:srgbClr val="333333">
                <a:alpha val="64705"/>
              </a:srgbClr>
            </a:outerShdw>
          </a:effectLst>
        </p:spPr>
      </p:pic>
      <p:pic>
        <p:nvPicPr>
          <p:cNvPr id="699" name="Google Shape;699;p7"/>
          <p:cNvPicPr preferRelativeResize="0"/>
          <p:nvPr/>
        </p:nvPicPr>
        <p:blipFill rotWithShape="1">
          <a:blip r:embed="rId13">
            <a:alphaModFix/>
          </a:blip>
          <a:srcRect b="0" l="0" r="0" t="688"/>
          <a:stretch/>
        </p:blipFill>
        <p:spPr>
          <a:xfrm>
            <a:off x="6203417" y="2762794"/>
            <a:ext cx="4297680" cy="2479037"/>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703" name="Shape 703"/>
        <p:cNvGrpSpPr/>
        <p:nvPr/>
      </p:nvGrpSpPr>
      <p:grpSpPr>
        <a:xfrm>
          <a:off x="0" y="0"/>
          <a:ext cx="0" cy="0"/>
          <a:chOff x="0" y="0"/>
          <a:chExt cx="0" cy="0"/>
        </a:xfrm>
      </p:grpSpPr>
      <p:grpSp>
        <p:nvGrpSpPr>
          <p:cNvPr id="704" name="Google Shape;704;p8"/>
          <p:cNvGrpSpPr/>
          <p:nvPr/>
        </p:nvGrpSpPr>
        <p:grpSpPr>
          <a:xfrm>
            <a:off x="-38684" y="19839"/>
            <a:ext cx="12207387" cy="6857999"/>
            <a:chOff x="-16665" y="1"/>
            <a:chExt cx="10538692" cy="6857999"/>
          </a:xfrm>
        </p:grpSpPr>
        <p:sp>
          <p:nvSpPr>
            <p:cNvPr id="705" name="Google Shape;705;p8"/>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8"/>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707" name="Google Shape;707;p8"/>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708" name="Google Shape;708;p8"/>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709" name="Google Shape;709;p8"/>
          <p:cNvGrpSpPr/>
          <p:nvPr/>
        </p:nvGrpSpPr>
        <p:grpSpPr>
          <a:xfrm>
            <a:off x="-165506" y="41212"/>
            <a:ext cx="12196647" cy="6857999"/>
            <a:chOff x="-922735" y="0"/>
            <a:chExt cx="10524304" cy="6857999"/>
          </a:xfrm>
        </p:grpSpPr>
        <p:sp>
          <p:nvSpPr>
            <p:cNvPr id="710" name="Google Shape;710;p8"/>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p8"/>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712" name="Google Shape;712;p8"/>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713" name="Google Shape;713;p8"/>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714" name="Google Shape;714;p8"/>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715" name="Google Shape;715;p8"/>
          <p:cNvGrpSpPr/>
          <p:nvPr/>
        </p:nvGrpSpPr>
        <p:grpSpPr>
          <a:xfrm>
            <a:off x="-377387" y="35173"/>
            <a:ext cx="12309760" cy="6857999"/>
            <a:chOff x="-1866255" y="73766"/>
            <a:chExt cx="10536217" cy="6857999"/>
          </a:xfrm>
        </p:grpSpPr>
        <p:sp>
          <p:nvSpPr>
            <p:cNvPr id="716" name="Google Shape;716;p8"/>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717" name="Google Shape;717;p8"/>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718" name="Google Shape;718;p8"/>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719" name="Google Shape;719;p8"/>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720" name="Google Shape;720;p8"/>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721" name="Google Shape;721;p8"/>
          <p:cNvGrpSpPr/>
          <p:nvPr/>
        </p:nvGrpSpPr>
        <p:grpSpPr>
          <a:xfrm>
            <a:off x="-442810" y="19839"/>
            <a:ext cx="12171946" cy="6857999"/>
            <a:chOff x="-2879043" y="-19329"/>
            <a:chExt cx="10486042" cy="6857999"/>
          </a:xfrm>
        </p:grpSpPr>
        <p:sp>
          <p:nvSpPr>
            <p:cNvPr id="722" name="Google Shape;722;p8"/>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 name="Google Shape;723;p8"/>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724" name="Google Shape;724;p8"/>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725" name="Google Shape;725;p8"/>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726" name="Google Shape;726;p8"/>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727" name="Google Shape;727;p8"/>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728" name="Google Shape;728;p8"/>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729" name="Google Shape;729;p8"/>
          <p:cNvGrpSpPr/>
          <p:nvPr/>
        </p:nvGrpSpPr>
        <p:grpSpPr>
          <a:xfrm>
            <a:off x="-539611" y="41212"/>
            <a:ext cx="12202594" cy="6857999"/>
            <a:chOff x="-2881313" y="-1"/>
            <a:chExt cx="10532134" cy="6857999"/>
          </a:xfrm>
        </p:grpSpPr>
        <p:sp>
          <p:nvSpPr>
            <p:cNvPr id="730" name="Google Shape;730;p8"/>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 name="Google Shape;731;p8"/>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732" name="Google Shape;732;p8"/>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733" name="Google Shape;733;p8"/>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734" name="Google Shape;734;p8"/>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735" name="Google Shape;735;p8"/>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736" name="Google Shape;736;p8"/>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737" name="Google Shape;737;p8"/>
          <p:cNvGrpSpPr/>
          <p:nvPr/>
        </p:nvGrpSpPr>
        <p:grpSpPr>
          <a:xfrm>
            <a:off x="-709327" y="40099"/>
            <a:ext cx="12238003" cy="6857999"/>
            <a:chOff x="-2959165" y="9648"/>
            <a:chExt cx="10499939" cy="6857999"/>
          </a:xfrm>
        </p:grpSpPr>
        <p:sp>
          <p:nvSpPr>
            <p:cNvPr id="738" name="Google Shape;738;p8"/>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 name="Google Shape;739;p8"/>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740" name="Google Shape;740;p8"/>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741" name="Google Shape;741;p8"/>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742" name="Google Shape;742;p8"/>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743" name="Google Shape;743;p8"/>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744" name="Google Shape;744;p8"/>
          <p:cNvGrpSpPr/>
          <p:nvPr/>
        </p:nvGrpSpPr>
        <p:grpSpPr>
          <a:xfrm>
            <a:off x="-732881" y="58498"/>
            <a:ext cx="12209145" cy="6857999"/>
            <a:chOff x="-16665" y="1"/>
            <a:chExt cx="10499876" cy="6857999"/>
          </a:xfrm>
        </p:grpSpPr>
        <p:sp>
          <p:nvSpPr>
            <p:cNvPr id="745" name="Google Shape;745;p8"/>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 name="Google Shape;746;p8"/>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747" name="Google Shape;747;p8"/>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748" name="Google Shape;748;p8"/>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749" name="Google Shape;749;p8"/>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750" name="Google Shape;750;p8"/>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751" name="Google Shape;751;p8"/>
          <p:cNvGrpSpPr/>
          <p:nvPr/>
        </p:nvGrpSpPr>
        <p:grpSpPr>
          <a:xfrm>
            <a:off x="-10724748" y="85626"/>
            <a:ext cx="12155508" cy="6857999"/>
            <a:chOff x="-16665" y="1"/>
            <a:chExt cx="10493905" cy="6857999"/>
          </a:xfrm>
        </p:grpSpPr>
        <p:sp>
          <p:nvSpPr>
            <p:cNvPr id="752" name="Google Shape;752;p8"/>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8"/>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754" name="Google Shape;754;p8"/>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755" name="Google Shape;755;p8"/>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756" name="Google Shape;756;p8"/>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757" name="Google Shape;757;p8"/>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758" name="Google Shape;758;p8"/>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759" name="Google Shape;759;p8"/>
          <p:cNvGrpSpPr/>
          <p:nvPr/>
        </p:nvGrpSpPr>
        <p:grpSpPr>
          <a:xfrm>
            <a:off x="-11272576" y="60341"/>
            <a:ext cx="12238417" cy="6857999"/>
            <a:chOff x="-1866255" y="73766"/>
            <a:chExt cx="10475153" cy="6857999"/>
          </a:xfrm>
        </p:grpSpPr>
        <p:sp>
          <p:nvSpPr>
            <p:cNvPr id="760" name="Google Shape;760;p8"/>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761" name="Google Shape;761;p8"/>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762" name="Google Shape;762;p8"/>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763" name="Google Shape;763;p8"/>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764" name="Google Shape;764;p8"/>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765" name="Google Shape;765;p8"/>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766" name="Google Shape;766;p8"/>
          <p:cNvGrpSpPr/>
          <p:nvPr/>
        </p:nvGrpSpPr>
        <p:grpSpPr>
          <a:xfrm>
            <a:off x="-11669820" y="54776"/>
            <a:ext cx="12166161" cy="6857999"/>
            <a:chOff x="-16665" y="1"/>
            <a:chExt cx="10503102" cy="6857999"/>
          </a:xfrm>
        </p:grpSpPr>
        <p:sp>
          <p:nvSpPr>
            <p:cNvPr id="767" name="Google Shape;767;p8"/>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 name="Google Shape;768;p8"/>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769" name="Google Shape;769;p8"/>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770" name="Google Shape;770;p8"/>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771" name="Google Shape;771;p8"/>
          <p:cNvGrpSpPr/>
          <p:nvPr/>
        </p:nvGrpSpPr>
        <p:grpSpPr>
          <a:xfrm>
            <a:off x="-12167220" y="76617"/>
            <a:ext cx="12182755" cy="6857999"/>
            <a:chOff x="-2881313" y="-1"/>
            <a:chExt cx="10515011" cy="6857999"/>
          </a:xfrm>
        </p:grpSpPr>
        <p:sp>
          <p:nvSpPr>
            <p:cNvPr id="772" name="Google Shape;772;p8"/>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 name="Google Shape;773;p8"/>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774" name="Google Shape;774;p8"/>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775" name="Google Shape;775;p8"/>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776" name="Google Shape;776;p8"/>
          <p:cNvGrpSpPr/>
          <p:nvPr/>
        </p:nvGrpSpPr>
        <p:grpSpPr>
          <a:xfrm>
            <a:off x="-12605947" y="71054"/>
            <a:ext cx="12154987" cy="6857999"/>
            <a:chOff x="-2881313" y="-1"/>
            <a:chExt cx="10491043" cy="6857999"/>
          </a:xfrm>
        </p:grpSpPr>
        <p:sp>
          <p:nvSpPr>
            <p:cNvPr id="777" name="Google Shape;777;p8"/>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 name="Google Shape;778;p8"/>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779" name="Google Shape;779;p8"/>
          <p:cNvGrpSpPr/>
          <p:nvPr/>
        </p:nvGrpSpPr>
        <p:grpSpPr>
          <a:xfrm>
            <a:off x="-13011979" y="87532"/>
            <a:ext cx="12173157" cy="6857999"/>
            <a:chOff x="-2880558" y="-2"/>
            <a:chExt cx="10506727" cy="6857999"/>
          </a:xfrm>
        </p:grpSpPr>
        <p:sp>
          <p:nvSpPr>
            <p:cNvPr id="780" name="Google Shape;780;p8"/>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 name="Google Shape;781;p8"/>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782" name="Google Shape;782;p8"/>
          <p:cNvPicPr preferRelativeResize="0"/>
          <p:nvPr/>
        </p:nvPicPr>
        <p:blipFill rotWithShape="1">
          <a:blip r:embed="rId15">
            <a:alphaModFix/>
          </a:blip>
          <a:srcRect b="2373" l="0" r="0" t="0"/>
          <a:stretch/>
        </p:blipFill>
        <p:spPr>
          <a:xfrm>
            <a:off x="6136335" y="1543636"/>
            <a:ext cx="3840480" cy="2378481"/>
          </a:xfrm>
          <a:prstGeom prst="rect">
            <a:avLst/>
          </a:prstGeom>
          <a:noFill/>
          <a:ln>
            <a:noFill/>
          </a:ln>
          <a:effectLst>
            <a:outerShdw blurRad="292100" rotWithShape="0" algn="tl" dir="2700000" dist="139700">
              <a:srgbClr val="333333">
                <a:alpha val="64705"/>
              </a:srgbClr>
            </a:outerShdw>
          </a:effectLst>
        </p:spPr>
      </p:pic>
      <p:pic>
        <p:nvPicPr>
          <p:cNvPr id="783" name="Google Shape;783;p8"/>
          <p:cNvPicPr preferRelativeResize="0"/>
          <p:nvPr/>
        </p:nvPicPr>
        <p:blipFill rotWithShape="1">
          <a:blip r:embed="rId16">
            <a:alphaModFix/>
          </a:blip>
          <a:srcRect b="0" l="492" r="0" t="0"/>
          <a:stretch/>
        </p:blipFill>
        <p:spPr>
          <a:xfrm>
            <a:off x="3920593" y="4200468"/>
            <a:ext cx="3840480" cy="2400641"/>
          </a:xfrm>
          <a:prstGeom prst="rect">
            <a:avLst/>
          </a:prstGeom>
          <a:noFill/>
          <a:ln>
            <a:noFill/>
          </a:ln>
          <a:effectLst>
            <a:outerShdw blurRad="292100" rotWithShape="0" algn="tl" dir="2700000" dist="139700">
              <a:srgbClr val="333333">
                <a:alpha val="64705"/>
              </a:srgbClr>
            </a:outerShdw>
          </a:effectLst>
        </p:spPr>
      </p:pic>
      <p:sp>
        <p:nvSpPr>
          <p:cNvPr id="784" name="Google Shape;784;p8"/>
          <p:cNvSpPr txBox="1"/>
          <p:nvPr/>
        </p:nvSpPr>
        <p:spPr>
          <a:xfrm>
            <a:off x="1669630" y="657885"/>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lt1"/>
              </a:solidFill>
              <a:latin typeface="Calibri"/>
              <a:ea typeface="Calibri"/>
              <a:cs typeface="Calibri"/>
              <a:sym typeface="Calibri"/>
            </a:endParaRPr>
          </a:p>
        </p:txBody>
      </p:sp>
      <p:pic>
        <p:nvPicPr>
          <p:cNvPr id="785" name="Google Shape;785;p8"/>
          <p:cNvPicPr preferRelativeResize="0"/>
          <p:nvPr/>
        </p:nvPicPr>
        <p:blipFill rotWithShape="1">
          <a:blip r:embed="rId14">
            <a:alphaModFix/>
          </a:blip>
          <a:srcRect b="0" l="715" r="1280" t="1608"/>
          <a:stretch/>
        </p:blipFill>
        <p:spPr>
          <a:xfrm>
            <a:off x="1824376" y="1582869"/>
            <a:ext cx="3838798" cy="237744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52579">
            <a:alpha val="89803"/>
          </a:srgbClr>
        </a:solidFill>
      </p:bgPr>
    </p:bg>
    <p:spTree>
      <p:nvGrpSpPr>
        <p:cNvPr id="789" name="Shape 789"/>
        <p:cNvGrpSpPr/>
        <p:nvPr/>
      </p:nvGrpSpPr>
      <p:grpSpPr>
        <a:xfrm>
          <a:off x="0" y="0"/>
          <a:ext cx="0" cy="0"/>
          <a:chOff x="0" y="0"/>
          <a:chExt cx="0" cy="0"/>
        </a:xfrm>
      </p:grpSpPr>
      <p:grpSp>
        <p:nvGrpSpPr>
          <p:cNvPr id="790" name="Google Shape;790;p9"/>
          <p:cNvGrpSpPr/>
          <p:nvPr/>
        </p:nvGrpSpPr>
        <p:grpSpPr>
          <a:xfrm>
            <a:off x="-38684" y="19839"/>
            <a:ext cx="12207387" cy="6857999"/>
            <a:chOff x="-16665" y="1"/>
            <a:chExt cx="10538692" cy="6857999"/>
          </a:xfrm>
        </p:grpSpPr>
        <p:sp>
          <p:nvSpPr>
            <p:cNvPr id="791" name="Google Shape;791;p9"/>
            <p:cNvSpPr/>
            <p:nvPr/>
          </p:nvSpPr>
          <p:spPr>
            <a:xfrm>
              <a:off x="-16665" y="1"/>
              <a:ext cx="10048875" cy="6857999"/>
            </a:xfrm>
            <a:prstGeom prst="rect">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9"/>
            <p:cNvSpPr/>
            <p:nvPr/>
          </p:nvSpPr>
          <p:spPr>
            <a:xfrm rot="5400000">
              <a:off x="9893377" y="4181053"/>
              <a:ext cx="752475" cy="504825"/>
            </a:xfrm>
            <a:prstGeom prst="roundRect">
              <a:avLst>
                <a:gd fmla="val 17552" name="adj"/>
              </a:avLst>
            </a:prstGeom>
            <a:solidFill>
              <a:srgbClr val="5D288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793" name="Google Shape;793;p9"/>
          <p:cNvSpPr txBox="1"/>
          <p:nvPr/>
        </p:nvSpPr>
        <p:spPr>
          <a:xfrm>
            <a:off x="-5551754" y="658861"/>
            <a:ext cx="7121769"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SG" sz="2800" u="sng">
                <a:solidFill>
                  <a:schemeClr val="dk1"/>
                </a:solidFill>
                <a:latin typeface="Calibri"/>
                <a:ea typeface="Calibri"/>
                <a:cs typeface="Calibri"/>
                <a:sym typeface="Calibri"/>
              </a:rPr>
              <a:t>Expense Tracker </a:t>
            </a:r>
            <a:br>
              <a:rPr lang="en-SG" sz="4000" u="sng">
                <a:solidFill>
                  <a:schemeClr val="dk1"/>
                </a:solidFill>
                <a:latin typeface="Calibri"/>
                <a:ea typeface="Calibri"/>
                <a:cs typeface="Calibri"/>
                <a:sym typeface="Calibri"/>
              </a:rPr>
            </a:br>
            <a:r>
              <a:rPr b="1" lang="en-SG" sz="2400">
                <a:solidFill>
                  <a:schemeClr val="lt1"/>
                </a:solidFill>
                <a:latin typeface="Times New Roman"/>
                <a:ea typeface="Times New Roman"/>
                <a:cs typeface="Times New Roman"/>
                <a:sym typeface="Times New Roman"/>
              </a:rPr>
              <a:t>Everything you need to keep track of your money</a:t>
            </a:r>
            <a:endParaRPr sz="2400">
              <a:solidFill>
                <a:schemeClr val="lt1"/>
              </a:solidFill>
              <a:latin typeface="Times New Roman"/>
              <a:ea typeface="Times New Roman"/>
              <a:cs typeface="Times New Roman"/>
              <a:sym typeface="Times New Roman"/>
            </a:endParaRPr>
          </a:p>
        </p:txBody>
      </p:sp>
      <p:sp>
        <p:nvSpPr>
          <p:cNvPr id="794" name="Google Shape;794;p9"/>
          <p:cNvSpPr txBox="1"/>
          <p:nvPr/>
        </p:nvSpPr>
        <p:spPr>
          <a:xfrm>
            <a:off x="-6985159" y="2577026"/>
            <a:ext cx="9693579" cy="296565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Introduction: </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In our everyday life, we often lose track of our day to day expenses. Thus, at the end of the month or at any emergency we end up calling our friends asking for help. Undoubtedly, this is a hassle. Our project will help the users to keep a track of their money. </a:t>
            </a:r>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F3864"/>
              </a:buClr>
              <a:buSzPts val="1800"/>
              <a:buFont typeface="Arial"/>
              <a:buNone/>
            </a:pPr>
            <a:r>
              <a:rPr lang="en-SG" sz="1800" u="sng">
                <a:solidFill>
                  <a:srgbClr val="1F3864"/>
                </a:solidFill>
                <a:latin typeface="Times New Roman"/>
                <a:ea typeface="Times New Roman"/>
                <a:cs typeface="Times New Roman"/>
                <a:sym typeface="Times New Roman"/>
              </a:rPr>
              <a:t>Motivation:</a:t>
            </a:r>
            <a:endParaRPr/>
          </a:p>
          <a:p>
            <a:pPr indent="0" lvl="0" marL="0" marR="0" rtl="0" algn="l">
              <a:lnSpc>
                <a:spcPct val="90000"/>
              </a:lnSpc>
              <a:spcBef>
                <a:spcPts val="1000"/>
              </a:spcBef>
              <a:spcAft>
                <a:spcPts val="0"/>
              </a:spcAft>
              <a:buClr>
                <a:schemeClr val="lt1"/>
              </a:buClr>
              <a:buSzPts val="1800"/>
              <a:buFont typeface="Arial"/>
              <a:buNone/>
            </a:pPr>
            <a:r>
              <a:rPr lang="en-SG" sz="1800">
                <a:solidFill>
                  <a:schemeClr val="lt1"/>
                </a:solidFill>
                <a:latin typeface="Times New Roman"/>
                <a:ea typeface="Times New Roman"/>
                <a:cs typeface="Times New Roman"/>
                <a:sym typeface="Times New Roman"/>
              </a:rPr>
              <a:t>We were assigned a java project and the three of us were thinking of making something that will be useful for our day to day life. And thus we decided to work on Expense Tracker. We used our knowledge of Java and JavaFX to complete this project.</a:t>
            </a:r>
            <a:endParaRPr/>
          </a:p>
        </p:txBody>
      </p:sp>
      <p:grpSp>
        <p:nvGrpSpPr>
          <p:cNvPr id="795" name="Google Shape;795;p9"/>
          <p:cNvGrpSpPr/>
          <p:nvPr/>
        </p:nvGrpSpPr>
        <p:grpSpPr>
          <a:xfrm>
            <a:off x="-165506" y="41212"/>
            <a:ext cx="12196647" cy="6857999"/>
            <a:chOff x="-922735" y="0"/>
            <a:chExt cx="10524304" cy="6857999"/>
          </a:xfrm>
        </p:grpSpPr>
        <p:sp>
          <p:nvSpPr>
            <p:cNvPr id="796" name="Google Shape;796;p9"/>
            <p:cNvSpPr/>
            <p:nvPr/>
          </p:nvSpPr>
          <p:spPr>
            <a:xfrm>
              <a:off x="-922735" y="0"/>
              <a:ext cx="10048875" cy="6857999"/>
            </a:xfrm>
            <a:prstGeom prst="rect">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 name="Google Shape;797;p9"/>
            <p:cNvSpPr/>
            <p:nvPr/>
          </p:nvSpPr>
          <p:spPr>
            <a:xfrm rot="5400000">
              <a:off x="8972919" y="3920254"/>
              <a:ext cx="752475" cy="504825"/>
            </a:xfrm>
            <a:prstGeom prst="roundRect">
              <a:avLst>
                <a:gd fmla="val 17552" name="adj"/>
              </a:avLst>
            </a:prstGeom>
            <a:solidFill>
              <a:srgbClr val="652C90"/>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798" name="Google Shape;798;p9"/>
          <p:cNvSpPr txBox="1"/>
          <p:nvPr/>
        </p:nvSpPr>
        <p:spPr>
          <a:xfrm>
            <a:off x="-8464940" y="193959"/>
            <a:ext cx="39316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a:solidFill>
                  <a:schemeClr val="dk1"/>
                </a:solidFill>
                <a:latin typeface="Times New Roman"/>
                <a:ea typeface="Times New Roman"/>
                <a:cs typeface="Times New Roman"/>
                <a:sym typeface="Times New Roman"/>
              </a:rPr>
              <a:t>Project Details:</a:t>
            </a:r>
            <a:endParaRPr/>
          </a:p>
        </p:txBody>
      </p:sp>
      <p:sp>
        <p:nvSpPr>
          <p:cNvPr id="799" name="Google Shape;799;p9"/>
          <p:cNvSpPr txBox="1"/>
          <p:nvPr/>
        </p:nvSpPr>
        <p:spPr>
          <a:xfrm>
            <a:off x="-8367286" y="1093505"/>
            <a:ext cx="9224133" cy="14738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 aim of this project is to create a user-friendly</a:t>
            </a:r>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software where user will be able to create an account, log in and then add information about their income, expenses and will browse through a wide number of features.</a:t>
            </a:r>
            <a:endParaRPr/>
          </a:p>
          <a:p>
            <a:pPr indent="0" lvl="0" marL="0" marR="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At first there is a page where an animated scene with the name of the project is shown. </a:t>
            </a:r>
            <a:endParaRPr sz="1800">
              <a:solidFill>
                <a:schemeClr val="lt1"/>
              </a:solidFill>
              <a:latin typeface="Times New Roman"/>
              <a:ea typeface="Times New Roman"/>
              <a:cs typeface="Times New Roman"/>
              <a:sym typeface="Times New Roman"/>
            </a:endParaRPr>
          </a:p>
        </p:txBody>
      </p:sp>
      <p:pic>
        <p:nvPicPr>
          <p:cNvPr id="800" name="Google Shape;800;p9"/>
          <p:cNvPicPr preferRelativeResize="0"/>
          <p:nvPr/>
        </p:nvPicPr>
        <p:blipFill rotWithShape="1">
          <a:blip r:embed="rId3">
            <a:alphaModFix/>
          </a:blip>
          <a:srcRect b="573" l="1446" r="0" t="0"/>
          <a:stretch/>
        </p:blipFill>
        <p:spPr>
          <a:xfrm>
            <a:off x="-6970553" y="3023594"/>
            <a:ext cx="4572000" cy="3085396"/>
          </a:xfrm>
          <a:prstGeom prst="rect">
            <a:avLst/>
          </a:prstGeom>
          <a:noFill/>
          <a:ln>
            <a:noFill/>
          </a:ln>
          <a:effectLst>
            <a:outerShdw blurRad="292100" rotWithShape="0" algn="tl" dir="2700000" dist="139700">
              <a:srgbClr val="333333">
                <a:alpha val="64705"/>
              </a:srgbClr>
            </a:outerShdw>
          </a:effectLst>
        </p:spPr>
      </p:pic>
      <p:grpSp>
        <p:nvGrpSpPr>
          <p:cNvPr id="801" name="Google Shape;801;p9"/>
          <p:cNvGrpSpPr/>
          <p:nvPr/>
        </p:nvGrpSpPr>
        <p:grpSpPr>
          <a:xfrm>
            <a:off x="-377387" y="35173"/>
            <a:ext cx="12309760" cy="6857999"/>
            <a:chOff x="-1866255" y="73766"/>
            <a:chExt cx="10536217" cy="6857999"/>
          </a:xfrm>
        </p:grpSpPr>
        <p:sp>
          <p:nvSpPr>
            <p:cNvPr id="802" name="Google Shape;802;p9"/>
            <p:cNvSpPr/>
            <p:nvPr/>
          </p:nvSpPr>
          <p:spPr>
            <a:xfrm>
              <a:off x="-1866255" y="73766"/>
              <a:ext cx="10048875" cy="6857999"/>
            </a:xfrm>
            <a:prstGeom prst="rect">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803" name="Google Shape;803;p9"/>
            <p:cNvSpPr/>
            <p:nvPr/>
          </p:nvSpPr>
          <p:spPr>
            <a:xfrm rot="5400000">
              <a:off x="8041312" y="3705165"/>
              <a:ext cx="752475" cy="504825"/>
            </a:xfrm>
            <a:prstGeom prst="roundRect">
              <a:avLst>
                <a:gd fmla="val 17552" name="adj"/>
              </a:avLst>
            </a:prstGeom>
            <a:solidFill>
              <a:srgbClr val="6E309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804" name="Google Shape;804;p9"/>
          <p:cNvSpPr txBox="1"/>
          <p:nvPr/>
        </p:nvSpPr>
        <p:spPr>
          <a:xfrm>
            <a:off x="-9129163" y="644843"/>
            <a:ext cx="950326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endParaRPr/>
          </a:p>
        </p:txBody>
      </p:sp>
      <p:pic>
        <p:nvPicPr>
          <p:cNvPr id="805" name="Google Shape;805;p9"/>
          <p:cNvPicPr preferRelativeResize="0"/>
          <p:nvPr/>
        </p:nvPicPr>
        <p:blipFill rotWithShape="1">
          <a:blip r:embed="rId4">
            <a:alphaModFix/>
          </a:blip>
          <a:srcRect b="0" l="0" r="2048" t="0"/>
          <a:stretch/>
        </p:blipFill>
        <p:spPr>
          <a:xfrm>
            <a:off x="-9201388" y="2757475"/>
            <a:ext cx="4526834" cy="2834640"/>
          </a:xfrm>
          <a:prstGeom prst="rect">
            <a:avLst/>
          </a:prstGeom>
          <a:noFill/>
          <a:ln>
            <a:noFill/>
          </a:ln>
          <a:effectLst>
            <a:outerShdw blurRad="292100" rotWithShape="0" algn="tl" dir="2700000" dist="139700">
              <a:srgbClr val="333333">
                <a:alpha val="64705"/>
              </a:srgbClr>
            </a:outerShdw>
          </a:effectLst>
        </p:spPr>
      </p:pic>
      <p:pic>
        <p:nvPicPr>
          <p:cNvPr id="806" name="Google Shape;806;p9"/>
          <p:cNvPicPr preferRelativeResize="0"/>
          <p:nvPr/>
        </p:nvPicPr>
        <p:blipFill rotWithShape="1">
          <a:blip r:embed="rId5">
            <a:alphaModFix/>
          </a:blip>
          <a:srcRect b="0" l="0" r="0" t="1245"/>
          <a:stretch/>
        </p:blipFill>
        <p:spPr>
          <a:xfrm>
            <a:off x="-4319449" y="2757475"/>
            <a:ext cx="4362707" cy="2834640"/>
          </a:xfrm>
          <a:prstGeom prst="rect">
            <a:avLst/>
          </a:prstGeom>
          <a:noFill/>
          <a:ln>
            <a:noFill/>
          </a:ln>
          <a:effectLst>
            <a:outerShdw blurRad="292100" rotWithShape="0" algn="tl" dir="2700000" dist="139700">
              <a:srgbClr val="333333">
                <a:alpha val="64705"/>
              </a:srgbClr>
            </a:outerShdw>
          </a:effectLst>
        </p:spPr>
      </p:pic>
      <p:grpSp>
        <p:nvGrpSpPr>
          <p:cNvPr id="807" name="Google Shape;807;p9"/>
          <p:cNvGrpSpPr/>
          <p:nvPr/>
        </p:nvGrpSpPr>
        <p:grpSpPr>
          <a:xfrm>
            <a:off x="-442810" y="19839"/>
            <a:ext cx="12171946" cy="6857999"/>
            <a:chOff x="-2879043" y="-19329"/>
            <a:chExt cx="10486042" cy="6857999"/>
          </a:xfrm>
        </p:grpSpPr>
        <p:sp>
          <p:nvSpPr>
            <p:cNvPr id="808" name="Google Shape;808;p9"/>
            <p:cNvSpPr/>
            <p:nvPr/>
          </p:nvSpPr>
          <p:spPr>
            <a:xfrm>
              <a:off x="-2879043" y="-19329"/>
              <a:ext cx="10048875" cy="6857999"/>
            </a:xfrm>
            <a:prstGeom prst="rect">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 name="Google Shape;809;p9"/>
            <p:cNvSpPr/>
            <p:nvPr/>
          </p:nvSpPr>
          <p:spPr>
            <a:xfrm rot="5400000">
              <a:off x="6978349" y="3299692"/>
              <a:ext cx="752475" cy="504825"/>
            </a:xfrm>
            <a:prstGeom prst="roundRect">
              <a:avLst>
                <a:gd fmla="val 17552" name="adj"/>
              </a:avLst>
            </a:prstGeom>
            <a:solidFill>
              <a:srgbClr val="7533A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pic>
        <p:nvPicPr>
          <p:cNvPr id="810" name="Google Shape;810;p9"/>
          <p:cNvPicPr preferRelativeResize="0"/>
          <p:nvPr/>
        </p:nvPicPr>
        <p:blipFill rotWithShape="1">
          <a:blip r:embed="rId6">
            <a:alphaModFix/>
          </a:blip>
          <a:srcRect b="0" l="0" r="0" t="0"/>
          <a:stretch/>
        </p:blipFill>
        <p:spPr>
          <a:xfrm>
            <a:off x="-10049744" y="216464"/>
            <a:ext cx="4297680" cy="2865119"/>
          </a:xfrm>
          <a:prstGeom prst="rect">
            <a:avLst/>
          </a:prstGeom>
          <a:noFill/>
          <a:ln>
            <a:noFill/>
          </a:ln>
          <a:effectLst>
            <a:outerShdw blurRad="292100" rotWithShape="0" algn="tl" dir="2700000" dist="139700">
              <a:srgbClr val="333333">
                <a:alpha val="64705"/>
              </a:srgbClr>
            </a:outerShdw>
          </a:effectLst>
        </p:spPr>
      </p:pic>
      <p:pic>
        <p:nvPicPr>
          <p:cNvPr id="811" name="Google Shape;811;p9"/>
          <p:cNvPicPr preferRelativeResize="0"/>
          <p:nvPr/>
        </p:nvPicPr>
        <p:blipFill rotWithShape="1">
          <a:blip r:embed="rId7">
            <a:alphaModFix/>
          </a:blip>
          <a:srcRect b="2026" l="0" r="1580" t="1500"/>
          <a:stretch/>
        </p:blipFill>
        <p:spPr>
          <a:xfrm>
            <a:off x="-5280072" y="216464"/>
            <a:ext cx="4297680" cy="2865118"/>
          </a:xfrm>
          <a:prstGeom prst="rect">
            <a:avLst/>
          </a:prstGeom>
          <a:noFill/>
          <a:ln>
            <a:noFill/>
          </a:ln>
          <a:effectLst>
            <a:outerShdw blurRad="292100" rotWithShape="0" algn="tl" dir="2700000" dist="139700">
              <a:srgbClr val="333333">
                <a:alpha val="64705"/>
              </a:srgbClr>
            </a:outerShdw>
          </a:effectLst>
        </p:spPr>
      </p:pic>
      <p:sp>
        <p:nvSpPr>
          <p:cNvPr id="812" name="Google Shape;812;p9"/>
          <p:cNvSpPr txBox="1"/>
          <p:nvPr/>
        </p:nvSpPr>
        <p:spPr>
          <a:xfrm>
            <a:off x="-10076370" y="3295922"/>
            <a:ext cx="97679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signing in, the user will get the page for putting information of all his income sources. By clicking enter button, the provided data will be stored in a separate file</a:t>
            </a:r>
            <a:r>
              <a:rPr lang="en-SG" sz="1800">
                <a:solidFill>
                  <a:schemeClr val="lt1"/>
                </a:solidFill>
                <a:latin typeface="Calibri"/>
                <a:ea typeface="Calibri"/>
                <a:cs typeface="Calibri"/>
                <a:sym typeface="Calibri"/>
              </a:rPr>
              <a:t>. </a:t>
            </a:r>
            <a:endParaRPr/>
          </a:p>
        </p:txBody>
      </p:sp>
      <p:pic>
        <p:nvPicPr>
          <p:cNvPr id="813" name="Google Shape;813;p9"/>
          <p:cNvPicPr preferRelativeResize="0"/>
          <p:nvPr/>
        </p:nvPicPr>
        <p:blipFill rotWithShape="1">
          <a:blip r:embed="rId8">
            <a:alphaModFix/>
          </a:blip>
          <a:srcRect b="0" l="1232" r="0" t="2179"/>
          <a:stretch/>
        </p:blipFill>
        <p:spPr>
          <a:xfrm>
            <a:off x="-10049744" y="4097958"/>
            <a:ext cx="4297680" cy="2696649"/>
          </a:xfrm>
          <a:prstGeom prst="rect">
            <a:avLst/>
          </a:prstGeom>
          <a:noFill/>
          <a:ln>
            <a:noFill/>
          </a:ln>
          <a:effectLst>
            <a:outerShdw blurRad="292100" rotWithShape="0" algn="tl" dir="2700000" dist="139700">
              <a:srgbClr val="333333">
                <a:alpha val="64705"/>
              </a:srgbClr>
            </a:outerShdw>
          </a:effectLst>
        </p:spPr>
      </p:pic>
      <p:pic>
        <p:nvPicPr>
          <p:cNvPr id="814" name="Google Shape;814;p9"/>
          <p:cNvPicPr preferRelativeResize="0"/>
          <p:nvPr/>
        </p:nvPicPr>
        <p:blipFill rotWithShape="1">
          <a:blip r:embed="rId9">
            <a:alphaModFix/>
          </a:blip>
          <a:srcRect b="1675" l="-16" r="3004" t="0"/>
          <a:stretch/>
        </p:blipFill>
        <p:spPr>
          <a:xfrm>
            <a:off x="-5280072" y="4097958"/>
            <a:ext cx="4297680" cy="2696649"/>
          </a:xfrm>
          <a:prstGeom prst="rect">
            <a:avLst/>
          </a:prstGeom>
          <a:noFill/>
          <a:ln>
            <a:noFill/>
          </a:ln>
          <a:effectLst>
            <a:outerShdw blurRad="292100" rotWithShape="0" algn="tl" dir="2700000" dist="139700">
              <a:srgbClr val="333333">
                <a:alpha val="64705"/>
              </a:srgbClr>
            </a:outerShdw>
          </a:effectLst>
        </p:spPr>
      </p:pic>
      <p:grpSp>
        <p:nvGrpSpPr>
          <p:cNvPr id="815" name="Google Shape;815;p9"/>
          <p:cNvGrpSpPr/>
          <p:nvPr/>
        </p:nvGrpSpPr>
        <p:grpSpPr>
          <a:xfrm>
            <a:off x="-539611" y="41212"/>
            <a:ext cx="12202594" cy="6857999"/>
            <a:chOff x="-2881313" y="-1"/>
            <a:chExt cx="10532134" cy="6857999"/>
          </a:xfrm>
        </p:grpSpPr>
        <p:sp>
          <p:nvSpPr>
            <p:cNvPr id="816" name="Google Shape;816;p9"/>
            <p:cNvSpPr/>
            <p:nvPr/>
          </p:nvSpPr>
          <p:spPr>
            <a:xfrm>
              <a:off x="-2881313" y="-1"/>
              <a:ext cx="10048875" cy="6857999"/>
            </a:xfrm>
            <a:prstGeom prst="rect">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7" name="Google Shape;817;p9"/>
            <p:cNvSpPr/>
            <p:nvPr/>
          </p:nvSpPr>
          <p:spPr>
            <a:xfrm rot="5400000">
              <a:off x="7022171" y="3023021"/>
              <a:ext cx="752475" cy="504825"/>
            </a:xfrm>
            <a:prstGeom prst="roundRect">
              <a:avLst>
                <a:gd fmla="val 17552" name="adj"/>
              </a:avLst>
            </a:prstGeom>
            <a:solidFill>
              <a:srgbClr val="843ABC"/>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818" name="Google Shape;818;p9"/>
          <p:cNvSpPr txBox="1"/>
          <p:nvPr/>
        </p:nvSpPr>
        <p:spPr>
          <a:xfrm>
            <a:off x="-10694224" y="521828"/>
            <a:ext cx="9539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next button, there will be a page where the user will be able to input all his expenses of the month. All the entered data will be stored in a separate file.</a:t>
            </a:r>
            <a:endParaRPr/>
          </a:p>
        </p:txBody>
      </p:sp>
      <p:sp>
        <p:nvSpPr>
          <p:cNvPr id="819" name="Google Shape;819;p9"/>
          <p:cNvSpPr txBox="1"/>
          <p:nvPr/>
        </p:nvSpPr>
        <p:spPr>
          <a:xfrm>
            <a:off x="-10694224" y="1316548"/>
            <a:ext cx="93583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After that there will be a page where the remained money will be shown and there will also be two options such as add money for savings and add money for recreation. </a:t>
            </a:r>
            <a:endParaRPr/>
          </a:p>
        </p:txBody>
      </p:sp>
      <p:pic>
        <p:nvPicPr>
          <p:cNvPr id="820" name="Google Shape;820;p9"/>
          <p:cNvPicPr preferRelativeResize="0"/>
          <p:nvPr/>
        </p:nvPicPr>
        <p:blipFill rotWithShape="1">
          <a:blip r:embed="rId10">
            <a:alphaModFix/>
          </a:blip>
          <a:srcRect b="0" l="0" r="1612" t="2580"/>
          <a:stretch/>
        </p:blipFill>
        <p:spPr>
          <a:xfrm>
            <a:off x="-10536108" y="2313762"/>
            <a:ext cx="4480560" cy="2928069"/>
          </a:xfrm>
          <a:prstGeom prst="rect">
            <a:avLst/>
          </a:prstGeom>
          <a:noFill/>
          <a:ln>
            <a:noFill/>
          </a:ln>
          <a:effectLst>
            <a:outerShdw blurRad="292100" rotWithShape="0" algn="tl" dir="2700000" dist="139700">
              <a:srgbClr val="333333">
                <a:alpha val="64705"/>
              </a:srgbClr>
            </a:outerShdw>
          </a:effectLst>
        </p:spPr>
      </p:pic>
      <p:pic>
        <p:nvPicPr>
          <p:cNvPr id="821" name="Google Shape;821;p9"/>
          <p:cNvPicPr preferRelativeResize="0"/>
          <p:nvPr/>
        </p:nvPicPr>
        <p:blipFill rotWithShape="1">
          <a:blip r:embed="rId11">
            <a:alphaModFix/>
          </a:blip>
          <a:srcRect b="0" l="0" r="0" t="0"/>
          <a:stretch/>
        </p:blipFill>
        <p:spPr>
          <a:xfrm>
            <a:off x="-5816471" y="2313763"/>
            <a:ext cx="4480560" cy="2928068"/>
          </a:xfrm>
          <a:prstGeom prst="rect">
            <a:avLst/>
          </a:prstGeom>
          <a:noFill/>
          <a:ln>
            <a:noFill/>
          </a:ln>
          <a:effectLst>
            <a:outerShdw blurRad="292100" rotWithShape="0" algn="tl" dir="2700000" dist="139700">
              <a:srgbClr val="333333">
                <a:alpha val="64705"/>
              </a:srgbClr>
            </a:outerShdw>
          </a:effectLst>
        </p:spPr>
      </p:pic>
      <p:sp>
        <p:nvSpPr>
          <p:cNvPr id="822" name="Google Shape;822;p9"/>
          <p:cNvSpPr txBox="1"/>
          <p:nvPr/>
        </p:nvSpPr>
        <p:spPr>
          <a:xfrm>
            <a:off x="-10694224" y="5592715"/>
            <a:ext cx="86622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By clicking on add button for savings, user will be able to see how much money he has left and then he can input the amount he wants to save in that month.</a:t>
            </a:r>
            <a:endParaRPr/>
          </a:p>
        </p:txBody>
      </p:sp>
      <p:grpSp>
        <p:nvGrpSpPr>
          <p:cNvPr id="823" name="Google Shape;823;p9"/>
          <p:cNvGrpSpPr/>
          <p:nvPr/>
        </p:nvGrpSpPr>
        <p:grpSpPr>
          <a:xfrm>
            <a:off x="-709327" y="40099"/>
            <a:ext cx="12238003" cy="6857999"/>
            <a:chOff x="-2959165" y="9648"/>
            <a:chExt cx="10499939" cy="6857999"/>
          </a:xfrm>
        </p:grpSpPr>
        <p:sp>
          <p:nvSpPr>
            <p:cNvPr id="824" name="Google Shape;824;p9"/>
            <p:cNvSpPr/>
            <p:nvPr/>
          </p:nvSpPr>
          <p:spPr>
            <a:xfrm>
              <a:off x="-2959165" y="9648"/>
              <a:ext cx="10048875" cy="6857999"/>
            </a:xfrm>
            <a:prstGeom prst="rect">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5" name="Google Shape;825;p9"/>
            <p:cNvSpPr/>
            <p:nvPr/>
          </p:nvSpPr>
          <p:spPr>
            <a:xfrm rot="5400000">
              <a:off x="6912124" y="2764439"/>
              <a:ext cx="752475" cy="504825"/>
            </a:xfrm>
            <a:prstGeom prst="roundRect">
              <a:avLst>
                <a:gd fmla="val 17552" name="adj"/>
              </a:avLst>
            </a:prstGeom>
            <a:solidFill>
              <a:srgbClr val="9149C7"/>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826" name="Google Shape;826;p9"/>
          <p:cNvSpPr txBox="1"/>
          <p:nvPr/>
        </p:nvSpPr>
        <p:spPr>
          <a:xfrm>
            <a:off x="-11728146" y="1241811"/>
            <a:ext cx="9344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endParaRPr/>
          </a:p>
        </p:txBody>
      </p:sp>
      <p:pic>
        <p:nvPicPr>
          <p:cNvPr id="827" name="Google Shape;827;p9"/>
          <p:cNvPicPr preferRelativeResize="0"/>
          <p:nvPr/>
        </p:nvPicPr>
        <p:blipFill rotWithShape="1">
          <a:blip r:embed="rId12">
            <a:alphaModFix/>
          </a:blip>
          <a:srcRect b="0" l="578" r="0" t="1528"/>
          <a:stretch/>
        </p:blipFill>
        <p:spPr>
          <a:xfrm>
            <a:off x="-11680150" y="2940251"/>
            <a:ext cx="4471617" cy="2579369"/>
          </a:xfrm>
          <a:prstGeom prst="rect">
            <a:avLst/>
          </a:prstGeom>
          <a:noFill/>
          <a:ln>
            <a:noFill/>
          </a:ln>
          <a:effectLst>
            <a:outerShdw blurRad="292100" rotWithShape="0" algn="tl" dir="2700000" dist="139700">
              <a:srgbClr val="333333">
                <a:alpha val="64705"/>
              </a:srgbClr>
            </a:outerShdw>
          </a:effectLst>
        </p:spPr>
      </p:pic>
      <p:pic>
        <p:nvPicPr>
          <p:cNvPr id="828" name="Google Shape;828;p9"/>
          <p:cNvPicPr preferRelativeResize="0"/>
          <p:nvPr/>
        </p:nvPicPr>
        <p:blipFill rotWithShape="1">
          <a:blip r:embed="rId13">
            <a:alphaModFix/>
          </a:blip>
          <a:srcRect b="0" l="0" r="0" t="688"/>
          <a:stretch/>
        </p:blipFill>
        <p:spPr>
          <a:xfrm>
            <a:off x="-6756094" y="2940250"/>
            <a:ext cx="4471617" cy="2579369"/>
          </a:xfrm>
          <a:prstGeom prst="rect">
            <a:avLst/>
          </a:prstGeom>
          <a:noFill/>
          <a:ln>
            <a:noFill/>
          </a:ln>
          <a:effectLst>
            <a:outerShdw blurRad="292100" rotWithShape="0" algn="tl" dir="2700000" dist="139700">
              <a:srgbClr val="333333">
                <a:alpha val="64705"/>
              </a:srgbClr>
            </a:outerShdw>
          </a:effectLst>
        </p:spPr>
      </p:pic>
      <p:sp>
        <p:nvSpPr>
          <p:cNvPr id="829" name="Google Shape;829;p9"/>
          <p:cNvSpPr txBox="1"/>
          <p:nvPr/>
        </p:nvSpPr>
        <p:spPr>
          <a:xfrm>
            <a:off x="-11628131" y="5334954"/>
            <a:ext cx="9269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830" name="Google Shape;830;p9"/>
          <p:cNvGrpSpPr/>
          <p:nvPr/>
        </p:nvGrpSpPr>
        <p:grpSpPr>
          <a:xfrm>
            <a:off x="-743828" y="35172"/>
            <a:ext cx="12209145" cy="6857999"/>
            <a:chOff x="-16665" y="1"/>
            <a:chExt cx="10499876" cy="6857999"/>
          </a:xfrm>
        </p:grpSpPr>
        <p:sp>
          <p:nvSpPr>
            <p:cNvPr id="831" name="Google Shape;831;p9"/>
            <p:cNvSpPr/>
            <p:nvPr/>
          </p:nvSpPr>
          <p:spPr>
            <a:xfrm>
              <a:off x="-16665" y="1"/>
              <a:ext cx="10048875" cy="6857999"/>
            </a:xfrm>
            <a:prstGeom prst="rect">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 name="Google Shape;832;p9"/>
            <p:cNvSpPr/>
            <p:nvPr/>
          </p:nvSpPr>
          <p:spPr>
            <a:xfrm rot="5400000">
              <a:off x="9854561" y="2294292"/>
              <a:ext cx="752475" cy="504825"/>
            </a:xfrm>
            <a:prstGeom prst="roundRect">
              <a:avLst>
                <a:gd fmla="val 17552" name="adj"/>
              </a:avLst>
            </a:prstGeom>
            <a:solidFill>
              <a:srgbClr val="9E5ECE"/>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833" name="Google Shape;833;p9"/>
          <p:cNvSpPr txBox="1"/>
          <p:nvPr/>
        </p:nvSpPr>
        <p:spPr>
          <a:xfrm>
            <a:off x="-12493049" y="516441"/>
            <a:ext cx="89344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 users can also see two type of graphs of their savings of the whole year depending on their choice</a:t>
            </a:r>
            <a:endParaRPr sz="1800">
              <a:solidFill>
                <a:schemeClr val="dk1"/>
              </a:solidFill>
              <a:latin typeface="Calibri"/>
              <a:ea typeface="Calibri"/>
              <a:cs typeface="Calibri"/>
              <a:sym typeface="Calibri"/>
            </a:endParaRPr>
          </a:p>
        </p:txBody>
      </p:sp>
      <p:pic>
        <p:nvPicPr>
          <p:cNvPr id="834" name="Google Shape;834;p9"/>
          <p:cNvPicPr preferRelativeResize="0"/>
          <p:nvPr/>
        </p:nvPicPr>
        <p:blipFill rotWithShape="1">
          <a:blip r:embed="rId14">
            <a:alphaModFix/>
          </a:blip>
          <a:srcRect b="0" l="715" r="1280" t="1608"/>
          <a:stretch/>
        </p:blipFill>
        <p:spPr>
          <a:xfrm>
            <a:off x="-12493049"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835" name="Google Shape;835;p9"/>
          <p:cNvPicPr preferRelativeResize="0"/>
          <p:nvPr/>
        </p:nvPicPr>
        <p:blipFill rotWithShape="1">
          <a:blip r:embed="rId15">
            <a:alphaModFix/>
          </a:blip>
          <a:srcRect b="2373" l="0" r="0" t="0"/>
          <a:stretch/>
        </p:blipFill>
        <p:spPr>
          <a:xfrm>
            <a:off x="-7897238" y="1438255"/>
            <a:ext cx="4114800" cy="2548373"/>
          </a:xfrm>
          <a:prstGeom prst="rect">
            <a:avLst/>
          </a:prstGeom>
          <a:noFill/>
          <a:ln>
            <a:noFill/>
          </a:ln>
          <a:effectLst>
            <a:outerShdw blurRad="292100" rotWithShape="0" algn="tl" dir="2700000" dist="139700">
              <a:srgbClr val="333333">
                <a:alpha val="64705"/>
              </a:srgbClr>
            </a:outerShdw>
          </a:effectLst>
        </p:spPr>
      </p:pic>
      <p:pic>
        <p:nvPicPr>
          <p:cNvPr id="836" name="Google Shape;836;p9"/>
          <p:cNvPicPr preferRelativeResize="0"/>
          <p:nvPr/>
        </p:nvPicPr>
        <p:blipFill rotWithShape="1">
          <a:blip r:embed="rId16">
            <a:alphaModFix/>
          </a:blip>
          <a:srcRect b="0" l="492" r="0" t="0"/>
          <a:stretch/>
        </p:blipFill>
        <p:spPr>
          <a:xfrm>
            <a:off x="-10207219" y="4193362"/>
            <a:ext cx="3931920" cy="2613132"/>
          </a:xfrm>
          <a:prstGeom prst="rect">
            <a:avLst/>
          </a:prstGeom>
          <a:noFill/>
          <a:ln>
            <a:noFill/>
          </a:ln>
          <a:effectLst>
            <a:outerShdw blurRad="292100" rotWithShape="0" algn="tl" dir="2700000" dist="139700">
              <a:srgbClr val="333333">
                <a:alpha val="64705"/>
              </a:srgbClr>
            </a:outerShdw>
          </a:effectLst>
        </p:spPr>
      </p:pic>
      <p:grpSp>
        <p:nvGrpSpPr>
          <p:cNvPr id="837" name="Google Shape;837;p9"/>
          <p:cNvGrpSpPr/>
          <p:nvPr/>
        </p:nvGrpSpPr>
        <p:grpSpPr>
          <a:xfrm>
            <a:off x="-816234" y="52851"/>
            <a:ext cx="12155508" cy="6857999"/>
            <a:chOff x="-16665" y="1"/>
            <a:chExt cx="10493905" cy="6857999"/>
          </a:xfrm>
        </p:grpSpPr>
        <p:sp>
          <p:nvSpPr>
            <p:cNvPr id="838" name="Google Shape;838;p9"/>
            <p:cNvSpPr/>
            <p:nvPr/>
          </p:nvSpPr>
          <p:spPr>
            <a:xfrm>
              <a:off x="-16665" y="1"/>
              <a:ext cx="10048875" cy="6857999"/>
            </a:xfrm>
            <a:prstGeom prst="rect">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 name="Google Shape;839;p9"/>
            <p:cNvSpPr/>
            <p:nvPr/>
          </p:nvSpPr>
          <p:spPr>
            <a:xfrm rot="5400000">
              <a:off x="9848590" y="1978571"/>
              <a:ext cx="752475" cy="504825"/>
            </a:xfrm>
            <a:prstGeom prst="roundRect">
              <a:avLst>
                <a:gd fmla="val 17552" name="adj"/>
              </a:avLst>
            </a:prstGeom>
            <a:solidFill>
              <a:srgbClr val="AA72D4"/>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840" name="Google Shape;840;p9"/>
          <p:cNvSpPr txBox="1"/>
          <p:nvPr/>
        </p:nvSpPr>
        <p:spPr>
          <a:xfrm>
            <a:off x="-13254084" y="388572"/>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841" name="Google Shape;841;p9"/>
          <p:cNvPicPr preferRelativeResize="0"/>
          <p:nvPr/>
        </p:nvPicPr>
        <p:blipFill rotWithShape="1">
          <a:blip r:embed="rId17">
            <a:alphaModFix/>
          </a:blip>
          <a:srcRect b="0" l="1155" r="0" t="0"/>
          <a:stretch/>
        </p:blipFill>
        <p:spPr>
          <a:xfrm>
            <a:off x="-12851460" y="1564020"/>
            <a:ext cx="3840480" cy="2396289"/>
          </a:xfrm>
          <a:prstGeom prst="rect">
            <a:avLst/>
          </a:prstGeom>
          <a:noFill/>
          <a:ln>
            <a:noFill/>
          </a:ln>
          <a:effectLst>
            <a:outerShdw blurRad="292100" rotWithShape="0" algn="tl" dir="2700000" dist="139700">
              <a:srgbClr val="333333">
                <a:alpha val="64705"/>
              </a:srgbClr>
            </a:outerShdw>
          </a:effectLst>
        </p:spPr>
      </p:pic>
      <p:pic>
        <p:nvPicPr>
          <p:cNvPr id="842" name="Google Shape;842;p9"/>
          <p:cNvPicPr preferRelativeResize="0"/>
          <p:nvPr/>
        </p:nvPicPr>
        <p:blipFill rotWithShape="1">
          <a:blip r:embed="rId18">
            <a:alphaModFix/>
          </a:blip>
          <a:srcRect b="0" l="0" r="0" t="0"/>
          <a:stretch/>
        </p:blipFill>
        <p:spPr>
          <a:xfrm>
            <a:off x="-8534447" y="1564020"/>
            <a:ext cx="3840480" cy="2380275"/>
          </a:xfrm>
          <a:prstGeom prst="rect">
            <a:avLst/>
          </a:prstGeom>
          <a:noFill/>
          <a:ln>
            <a:noFill/>
          </a:ln>
          <a:effectLst>
            <a:outerShdw blurRad="292100" rotWithShape="0" algn="tl" dir="2700000" dist="139700">
              <a:srgbClr val="333333">
                <a:alpha val="64705"/>
              </a:srgbClr>
            </a:outerShdw>
          </a:effectLst>
        </p:spPr>
      </p:pic>
      <p:pic>
        <p:nvPicPr>
          <p:cNvPr id="843" name="Google Shape;843;p9"/>
          <p:cNvPicPr preferRelativeResize="0"/>
          <p:nvPr/>
        </p:nvPicPr>
        <p:blipFill rotWithShape="1">
          <a:blip r:embed="rId19">
            <a:alphaModFix/>
          </a:blip>
          <a:srcRect b="661" l="7501" r="24643" t="662"/>
          <a:stretch/>
        </p:blipFill>
        <p:spPr>
          <a:xfrm>
            <a:off x="-12851460" y="4228239"/>
            <a:ext cx="3840480" cy="2396289"/>
          </a:xfrm>
          <a:prstGeom prst="rect">
            <a:avLst/>
          </a:prstGeom>
          <a:noFill/>
          <a:ln>
            <a:noFill/>
          </a:ln>
          <a:effectLst>
            <a:outerShdw blurRad="292100" rotWithShape="0" algn="tl" dir="2700000" dist="139700">
              <a:srgbClr val="333333">
                <a:alpha val="64705"/>
              </a:srgbClr>
            </a:outerShdw>
          </a:effectLst>
        </p:spPr>
      </p:pic>
      <p:pic>
        <p:nvPicPr>
          <p:cNvPr id="844" name="Google Shape;844;p9"/>
          <p:cNvPicPr preferRelativeResize="0"/>
          <p:nvPr/>
        </p:nvPicPr>
        <p:blipFill rotWithShape="1">
          <a:blip r:embed="rId20">
            <a:alphaModFix/>
          </a:blip>
          <a:srcRect b="0" l="0" r="0" t="0"/>
          <a:stretch/>
        </p:blipFill>
        <p:spPr>
          <a:xfrm>
            <a:off x="-8534447" y="4244253"/>
            <a:ext cx="3840480" cy="2380275"/>
          </a:xfrm>
          <a:prstGeom prst="rect">
            <a:avLst/>
          </a:prstGeom>
          <a:noFill/>
          <a:ln>
            <a:noFill/>
          </a:ln>
          <a:effectLst>
            <a:outerShdw blurRad="292100" rotWithShape="0" algn="tl" dir="2700000" dist="139700">
              <a:srgbClr val="333333">
                <a:alpha val="64705"/>
              </a:srgbClr>
            </a:outerShdw>
          </a:effectLst>
        </p:spPr>
      </p:pic>
      <p:grpSp>
        <p:nvGrpSpPr>
          <p:cNvPr id="845" name="Google Shape;845;p9"/>
          <p:cNvGrpSpPr/>
          <p:nvPr/>
        </p:nvGrpSpPr>
        <p:grpSpPr>
          <a:xfrm>
            <a:off x="-11272576" y="60341"/>
            <a:ext cx="12238417" cy="6857999"/>
            <a:chOff x="-1866255" y="73766"/>
            <a:chExt cx="10475153" cy="6857999"/>
          </a:xfrm>
        </p:grpSpPr>
        <p:sp>
          <p:nvSpPr>
            <p:cNvPr id="846" name="Google Shape;846;p9"/>
            <p:cNvSpPr/>
            <p:nvPr/>
          </p:nvSpPr>
          <p:spPr>
            <a:xfrm>
              <a:off x="-1866255" y="73766"/>
              <a:ext cx="10048875" cy="6857999"/>
            </a:xfrm>
            <a:prstGeom prst="rect">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mic Sans MS"/>
                <a:ea typeface="Comic Sans MS"/>
                <a:cs typeface="Comic Sans MS"/>
                <a:sym typeface="Comic Sans MS"/>
              </a:endParaRPr>
            </a:p>
          </p:txBody>
        </p:sp>
        <p:sp>
          <p:nvSpPr>
            <p:cNvPr id="847" name="Google Shape;847;p9"/>
            <p:cNvSpPr/>
            <p:nvPr/>
          </p:nvSpPr>
          <p:spPr>
            <a:xfrm rot="5400000">
              <a:off x="7980248" y="1768543"/>
              <a:ext cx="752475" cy="504825"/>
            </a:xfrm>
            <a:prstGeom prst="roundRect">
              <a:avLst>
                <a:gd fmla="val 17552" name="adj"/>
              </a:avLst>
            </a:prstGeom>
            <a:solidFill>
              <a:srgbClr val="B17ED8"/>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omic Sans MS"/>
                <a:ea typeface="Comic Sans MS"/>
                <a:cs typeface="Comic Sans MS"/>
                <a:sym typeface="Comic Sans MS"/>
              </a:endParaRPr>
            </a:p>
          </p:txBody>
        </p:sp>
      </p:grpSp>
      <p:sp>
        <p:nvSpPr>
          <p:cNvPr id="848" name="Google Shape;848;p9"/>
          <p:cNvSpPr txBox="1"/>
          <p:nvPr/>
        </p:nvSpPr>
        <p:spPr>
          <a:xfrm>
            <a:off x="-14081705" y="540971"/>
            <a:ext cx="9414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Finally, there will be the last page thanking the user for using expense tracker and the name of the developers with a logout button at the corner. By clicking the logout button, the user will logout and the program will end</a:t>
            </a:r>
            <a:r>
              <a:rPr lang="en-SG" sz="1800">
                <a:solidFill>
                  <a:schemeClr val="dk1"/>
                </a:solidFill>
                <a:latin typeface="Calibri"/>
                <a:ea typeface="Calibri"/>
                <a:cs typeface="Calibri"/>
                <a:sym typeface="Calibri"/>
              </a:rPr>
              <a:t>.</a:t>
            </a:r>
            <a:endParaRPr/>
          </a:p>
        </p:txBody>
      </p:sp>
      <p:pic>
        <p:nvPicPr>
          <p:cNvPr id="849" name="Google Shape;849;p9"/>
          <p:cNvPicPr preferRelativeResize="0"/>
          <p:nvPr/>
        </p:nvPicPr>
        <p:blipFill rotWithShape="1">
          <a:blip r:embed="rId21">
            <a:alphaModFix/>
          </a:blip>
          <a:srcRect b="1480" l="1183" r="-1" t="0"/>
          <a:stretch/>
        </p:blipFill>
        <p:spPr>
          <a:xfrm>
            <a:off x="-13946367" y="1900124"/>
            <a:ext cx="4572000" cy="2846221"/>
          </a:xfrm>
          <a:prstGeom prst="rect">
            <a:avLst/>
          </a:prstGeom>
          <a:noFill/>
          <a:ln>
            <a:noFill/>
          </a:ln>
          <a:effectLst>
            <a:outerShdw blurRad="292100" rotWithShape="0" algn="tl" dir="2700000" dist="139700">
              <a:srgbClr val="333333">
                <a:alpha val="64705"/>
              </a:srgbClr>
            </a:outerShdw>
          </a:effectLst>
        </p:spPr>
      </p:pic>
      <p:sp>
        <p:nvSpPr>
          <p:cNvPr id="850" name="Google Shape;850;p9"/>
          <p:cNvSpPr txBox="1"/>
          <p:nvPr/>
        </p:nvSpPr>
        <p:spPr>
          <a:xfrm>
            <a:off x="-13946367" y="5746473"/>
            <a:ext cx="571023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Times New Roman"/>
                <a:ea typeface="Times New Roman"/>
                <a:cs typeface="Times New Roman"/>
                <a:sym typeface="Times New Roman"/>
              </a:rPr>
              <a:t>Here is a demonstration video of how the program works.</a:t>
            </a:r>
            <a:endParaRPr sz="1800">
              <a:solidFill>
                <a:srgbClr val="002060"/>
              </a:solidFill>
              <a:latin typeface="Calibri"/>
              <a:ea typeface="Calibri"/>
              <a:cs typeface="Calibri"/>
              <a:sym typeface="Calibri"/>
            </a:endParaRPr>
          </a:p>
        </p:txBody>
      </p:sp>
      <p:pic>
        <p:nvPicPr>
          <p:cNvPr id="851" name="Google Shape;851;p9"/>
          <p:cNvPicPr preferRelativeResize="0"/>
          <p:nvPr/>
        </p:nvPicPr>
        <p:blipFill rotWithShape="1">
          <a:blip r:embed="rId22">
            <a:alphaModFix/>
          </a:blip>
          <a:srcRect b="0" l="2964" r="6674" t="0"/>
          <a:stretch/>
        </p:blipFill>
        <p:spPr>
          <a:xfrm>
            <a:off x="-9081080" y="1900125"/>
            <a:ext cx="4572000" cy="2846222"/>
          </a:xfrm>
          <a:prstGeom prst="rect">
            <a:avLst/>
          </a:prstGeom>
          <a:noFill/>
          <a:ln>
            <a:noFill/>
          </a:ln>
        </p:spPr>
      </p:pic>
      <p:grpSp>
        <p:nvGrpSpPr>
          <p:cNvPr id="852" name="Google Shape;852;p9"/>
          <p:cNvGrpSpPr/>
          <p:nvPr/>
        </p:nvGrpSpPr>
        <p:grpSpPr>
          <a:xfrm>
            <a:off x="-11669820" y="54776"/>
            <a:ext cx="12166161" cy="6857999"/>
            <a:chOff x="-16665" y="1"/>
            <a:chExt cx="10503102" cy="6857999"/>
          </a:xfrm>
        </p:grpSpPr>
        <p:sp>
          <p:nvSpPr>
            <p:cNvPr id="853" name="Google Shape;853;p9"/>
            <p:cNvSpPr/>
            <p:nvPr/>
          </p:nvSpPr>
          <p:spPr>
            <a:xfrm>
              <a:off x="-16665" y="1"/>
              <a:ext cx="10048875" cy="6857999"/>
            </a:xfrm>
            <a:prstGeom prst="rect">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 name="Google Shape;854;p9"/>
            <p:cNvSpPr/>
            <p:nvPr/>
          </p:nvSpPr>
          <p:spPr>
            <a:xfrm rot="5400000">
              <a:off x="9857787" y="1366939"/>
              <a:ext cx="752475" cy="504825"/>
            </a:xfrm>
            <a:prstGeom prst="roundRect">
              <a:avLst>
                <a:gd fmla="val 17552" name="adj"/>
              </a:avLst>
            </a:prstGeom>
            <a:solidFill>
              <a:srgbClr val="BC8FDD"/>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855" name="Google Shape;855;p9"/>
          <p:cNvSpPr txBox="1"/>
          <p:nvPr/>
        </p:nvSpPr>
        <p:spPr>
          <a:xfrm>
            <a:off x="-14898987" y="302944"/>
            <a:ext cx="9548812"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Features: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Welcome pages, registration form, sign in, income input, expense input, remaining balance show, add money for savings, add money for recreation, alert box, bar graph, line graph, text editor, buttons(enter, logout, scene switch) etc.</a:t>
            </a:r>
            <a:endParaRPr/>
          </a:p>
        </p:txBody>
      </p:sp>
      <p:sp>
        <p:nvSpPr>
          <p:cNvPr id="856" name="Google Shape;856;p9"/>
          <p:cNvSpPr txBox="1"/>
          <p:nvPr/>
        </p:nvSpPr>
        <p:spPr>
          <a:xfrm>
            <a:off x="-14898986" y="1841827"/>
            <a:ext cx="9548811"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Software Tools :</a:t>
            </a:r>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 </a:t>
            </a:r>
            <a:r>
              <a:rPr lang="en-SG" sz="1800">
                <a:solidFill>
                  <a:schemeClr val="dk1"/>
                </a:solidFill>
                <a:latin typeface="Times New Roman"/>
                <a:ea typeface="Times New Roman"/>
                <a:cs typeface="Times New Roman"/>
                <a:sym typeface="Times New Roman"/>
              </a:rPr>
              <a:t>The coding language (JDK 1.8)</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JavaFX: </a:t>
            </a:r>
            <a:r>
              <a:rPr lang="en-SG" sz="1800">
                <a:solidFill>
                  <a:schemeClr val="dk1"/>
                </a:solidFill>
                <a:latin typeface="Times New Roman"/>
                <a:ea typeface="Times New Roman"/>
                <a:cs typeface="Times New Roman"/>
                <a:sym typeface="Times New Roman"/>
              </a:rPr>
              <a:t>The library we used to create our GUI’s. Some libraries used are: EventHandler,</a:t>
            </a:r>
            <a:endParaRPr/>
          </a:p>
          <a:p>
            <a:pPr indent="-457200" lvl="0" marL="457200" marR="0" rtl="0" algn="l">
              <a:spcBef>
                <a:spcPts val="0"/>
              </a:spcBef>
              <a:spcAft>
                <a:spcPts val="0"/>
              </a:spcAft>
              <a:buClr>
                <a:schemeClr val="dk1"/>
              </a:buClr>
              <a:buSzPts val="1800"/>
              <a:buFont typeface="Arial"/>
              <a:buChar char="•"/>
            </a:pPr>
            <a:r>
              <a:rPr lang="en-SG" sz="1800">
                <a:solidFill>
                  <a:schemeClr val="dk1"/>
                </a:solidFill>
                <a:latin typeface="Times New Roman"/>
                <a:ea typeface="Times New Roman"/>
                <a:cs typeface="Times New Roman"/>
                <a:sym typeface="Times New Roman"/>
              </a:rPr>
              <a:t>FXMLLoader, ActionEvent etc. </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IntelliJ: </a:t>
            </a:r>
            <a:r>
              <a:rPr lang="en-SG" sz="1800">
                <a:solidFill>
                  <a:schemeClr val="dk1"/>
                </a:solidFill>
                <a:latin typeface="Times New Roman"/>
                <a:ea typeface="Times New Roman"/>
                <a:cs typeface="Times New Roman"/>
                <a:sym typeface="Times New Roman"/>
              </a:rPr>
              <a:t>IDE for coding</a:t>
            </a:r>
            <a:endParaRPr/>
          </a:p>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Scene Builder: </a:t>
            </a:r>
            <a:r>
              <a:rPr lang="en-SG" sz="1800">
                <a:solidFill>
                  <a:schemeClr val="dk1"/>
                </a:solidFill>
                <a:latin typeface="Times New Roman"/>
                <a:ea typeface="Times New Roman"/>
                <a:cs typeface="Times New Roman"/>
                <a:sym typeface="Times New Roman"/>
              </a:rPr>
              <a:t>Third-party software for manually creating GUI layout.</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STL:</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a:t>
            </a:r>
            <a:r>
              <a:rPr lang="en-SG" sz="1800">
                <a:solidFill>
                  <a:schemeClr val="dk1"/>
                </a:solidFill>
                <a:latin typeface="Times New Roman"/>
                <a:ea typeface="Times New Roman"/>
                <a:cs typeface="Times New Roman"/>
                <a:sym typeface="Times New Roman"/>
              </a:rPr>
              <a:t>javafx.swing.jar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javafx.media.jar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javafx.graphics.jar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javafx.fxml.jar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javafx.controls.jar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javafx.base.jar</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              javafx-swt.jar</a:t>
            </a:r>
            <a:endParaRPr/>
          </a:p>
        </p:txBody>
      </p:sp>
      <p:grpSp>
        <p:nvGrpSpPr>
          <p:cNvPr id="857" name="Google Shape;857;p9"/>
          <p:cNvGrpSpPr/>
          <p:nvPr/>
        </p:nvGrpSpPr>
        <p:grpSpPr>
          <a:xfrm>
            <a:off x="-12167220" y="76617"/>
            <a:ext cx="12182755" cy="6857999"/>
            <a:chOff x="-2881313" y="-1"/>
            <a:chExt cx="10515011" cy="6857999"/>
          </a:xfrm>
        </p:grpSpPr>
        <p:sp>
          <p:nvSpPr>
            <p:cNvPr id="858" name="Google Shape;858;p9"/>
            <p:cNvSpPr/>
            <p:nvPr/>
          </p:nvSpPr>
          <p:spPr>
            <a:xfrm>
              <a:off x="-2881313" y="-1"/>
              <a:ext cx="10048875" cy="6857999"/>
            </a:xfrm>
            <a:prstGeom prst="rect">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9" name="Google Shape;859;p9"/>
            <p:cNvSpPr/>
            <p:nvPr/>
          </p:nvSpPr>
          <p:spPr>
            <a:xfrm rot="5400000">
              <a:off x="7005048" y="826651"/>
              <a:ext cx="752475" cy="504825"/>
            </a:xfrm>
            <a:prstGeom prst="roundRect">
              <a:avLst>
                <a:gd fmla="val 17552" name="adj"/>
              </a:avLst>
            </a:prstGeom>
            <a:solidFill>
              <a:srgbClr val="C8A5E3"/>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860" name="Google Shape;860;p9"/>
          <p:cNvSpPr txBox="1"/>
          <p:nvPr/>
        </p:nvSpPr>
        <p:spPr>
          <a:xfrm>
            <a:off x="-15682448" y="567156"/>
            <a:ext cx="9191625" cy="147732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Arial"/>
              <a:buChar char="•"/>
            </a:pPr>
            <a:r>
              <a:rPr b="1" lang="en-SG" sz="1800">
                <a:solidFill>
                  <a:schemeClr val="dk1"/>
                </a:solidFill>
                <a:latin typeface="Times New Roman"/>
                <a:ea typeface="Times New Roman"/>
                <a:cs typeface="Times New Roman"/>
                <a:sym typeface="Times New Roman"/>
              </a:rPr>
              <a:t>FXML:</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Tab, TabPane, Button, TextField, PasswordField, TableView, GridPane, ScrollPane, ChoiceBox, DatePicker etc.</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CSS: </a:t>
            </a:r>
            <a:r>
              <a:rPr lang="en-SG" sz="1800">
                <a:solidFill>
                  <a:schemeClr val="dk1"/>
                </a:solidFill>
                <a:latin typeface="Times New Roman"/>
                <a:ea typeface="Times New Roman"/>
                <a:cs typeface="Times New Roman"/>
                <a:sym typeface="Times New Roman"/>
              </a:rPr>
              <a:t>Codes written to import into our FXML documents for specific designs.</a:t>
            </a:r>
            <a:endParaRPr/>
          </a:p>
          <a:p>
            <a:pPr indent="0" lvl="0" marL="0" marR="0" rtl="0" algn="l">
              <a:spcBef>
                <a:spcPts val="0"/>
              </a:spcBef>
              <a:spcAft>
                <a:spcPts val="0"/>
              </a:spcAft>
              <a:buNone/>
            </a:pPr>
            <a:r>
              <a:rPr b="1" lang="en-SG" sz="1800">
                <a:solidFill>
                  <a:schemeClr val="dk1"/>
                </a:solidFill>
                <a:latin typeface="Times New Roman"/>
                <a:ea typeface="Times New Roman"/>
                <a:cs typeface="Times New Roman"/>
                <a:sym typeface="Times New Roman"/>
              </a:rPr>
              <a:t>• Controller: </a:t>
            </a:r>
            <a:r>
              <a:rPr lang="en-SG" sz="1800">
                <a:solidFill>
                  <a:schemeClr val="dk1"/>
                </a:solidFill>
                <a:latin typeface="Times New Roman"/>
                <a:ea typeface="Times New Roman"/>
                <a:cs typeface="Times New Roman"/>
                <a:sym typeface="Times New Roman"/>
              </a:rPr>
              <a:t>Class to control the FXML files.</a:t>
            </a:r>
            <a:endParaRPr/>
          </a:p>
        </p:txBody>
      </p:sp>
      <p:sp>
        <p:nvSpPr>
          <p:cNvPr id="861" name="Google Shape;861;p9"/>
          <p:cNvSpPr txBox="1"/>
          <p:nvPr/>
        </p:nvSpPr>
        <p:spPr>
          <a:xfrm>
            <a:off x="-15682448" y="2794244"/>
            <a:ext cx="919162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2800" u="sng">
                <a:solidFill>
                  <a:schemeClr val="dk1"/>
                </a:solidFill>
                <a:latin typeface="Times New Roman"/>
                <a:ea typeface="Times New Roman"/>
                <a:cs typeface="Times New Roman"/>
                <a:sym typeface="Times New Roman"/>
              </a:rPr>
              <a:t>Conclusion: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1200" u="sng">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We have tried to make our project as much as like mainstream expense tracking app as possible.</a:t>
            </a:r>
            <a:endParaRPr/>
          </a:p>
          <a:p>
            <a:pPr indent="0" lvl="0" marL="0" marR="0" rtl="0" algn="l">
              <a:spcBef>
                <a:spcPts val="0"/>
              </a:spcBef>
              <a:spcAft>
                <a:spcPts val="0"/>
              </a:spcAft>
              <a:buNone/>
            </a:pPr>
            <a:r>
              <a:rPr lang="en-SG" sz="1800">
                <a:solidFill>
                  <a:schemeClr val="dk1"/>
                </a:solidFill>
                <a:latin typeface="Times New Roman"/>
                <a:ea typeface="Times New Roman"/>
                <a:cs typeface="Times New Roman"/>
                <a:sym typeface="Times New Roman"/>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sz="1800">
              <a:solidFill>
                <a:schemeClr val="dk1"/>
              </a:solidFill>
              <a:latin typeface="Times New Roman"/>
              <a:ea typeface="Times New Roman"/>
              <a:cs typeface="Times New Roman"/>
              <a:sym typeface="Times New Roman"/>
            </a:endParaRPr>
          </a:p>
        </p:txBody>
      </p:sp>
      <p:grpSp>
        <p:nvGrpSpPr>
          <p:cNvPr id="862" name="Google Shape;862;p9"/>
          <p:cNvGrpSpPr/>
          <p:nvPr/>
        </p:nvGrpSpPr>
        <p:grpSpPr>
          <a:xfrm>
            <a:off x="-12605947" y="71054"/>
            <a:ext cx="12154987" cy="6857999"/>
            <a:chOff x="-2881313" y="-1"/>
            <a:chExt cx="10491043" cy="6857999"/>
          </a:xfrm>
        </p:grpSpPr>
        <p:sp>
          <p:nvSpPr>
            <p:cNvPr id="863" name="Google Shape;863;p9"/>
            <p:cNvSpPr/>
            <p:nvPr/>
          </p:nvSpPr>
          <p:spPr>
            <a:xfrm>
              <a:off x="-2881313" y="-1"/>
              <a:ext cx="10048875" cy="6857999"/>
            </a:xfrm>
            <a:prstGeom prst="rect">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 name="Google Shape;864;p9"/>
            <p:cNvSpPr/>
            <p:nvPr/>
          </p:nvSpPr>
          <p:spPr>
            <a:xfrm rot="5400000">
              <a:off x="6981080" y="450058"/>
              <a:ext cx="752475" cy="504825"/>
            </a:xfrm>
            <a:prstGeom prst="roundRect">
              <a:avLst>
                <a:gd fmla="val 17552" name="adj"/>
              </a:avLst>
            </a:prstGeom>
            <a:solidFill>
              <a:srgbClr val="D4B9E9"/>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grpSp>
        <p:nvGrpSpPr>
          <p:cNvPr id="865" name="Google Shape;865;p9"/>
          <p:cNvGrpSpPr/>
          <p:nvPr/>
        </p:nvGrpSpPr>
        <p:grpSpPr>
          <a:xfrm>
            <a:off x="-13011979" y="87532"/>
            <a:ext cx="12173157" cy="6857999"/>
            <a:chOff x="-2880558" y="-2"/>
            <a:chExt cx="10506727" cy="6857999"/>
          </a:xfrm>
        </p:grpSpPr>
        <p:sp>
          <p:nvSpPr>
            <p:cNvPr id="866" name="Google Shape;866;p9"/>
            <p:cNvSpPr/>
            <p:nvPr/>
          </p:nvSpPr>
          <p:spPr>
            <a:xfrm>
              <a:off x="-2880558" y="-2"/>
              <a:ext cx="10048875" cy="6857999"/>
            </a:xfrm>
            <a:prstGeom prst="rect">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7" name="Google Shape;867;p9"/>
            <p:cNvSpPr/>
            <p:nvPr/>
          </p:nvSpPr>
          <p:spPr>
            <a:xfrm rot="5400000">
              <a:off x="6997519" y="130969"/>
              <a:ext cx="752475" cy="504825"/>
            </a:xfrm>
            <a:prstGeom prst="roundRect">
              <a:avLst>
                <a:gd fmla="val 17552" name="adj"/>
              </a:avLst>
            </a:prstGeom>
            <a:solidFill>
              <a:srgbClr val="ECDFF5"/>
            </a:solidFill>
            <a:ln>
              <a:noFill/>
            </a:ln>
            <a:effectLst>
              <a:outerShdw blurRad="254000" rotWithShape="0" algn="l" dist="88900">
                <a:srgbClr val="000000">
                  <a:alpha val="5098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grpSp>
      <p:sp>
        <p:nvSpPr>
          <p:cNvPr id="868" name="Google Shape;868;p9"/>
          <p:cNvSpPr txBox="1"/>
          <p:nvPr/>
        </p:nvSpPr>
        <p:spPr>
          <a:xfrm>
            <a:off x="1063329" y="309233"/>
            <a:ext cx="91535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lt1"/>
                </a:solidFill>
                <a:latin typeface="Times New Roman"/>
                <a:ea typeface="Times New Roman"/>
                <a:cs typeface="Times New Roman"/>
                <a:sym typeface="Times New Roman"/>
              </a:rPr>
              <a:t>There is a feature of a text editor where the user will be able to pick a date and write their daily expenses according to their wish. The options of the text editor are copy text, copy selected text, import file from desktop and save file to the desktop. </a:t>
            </a:r>
            <a:endParaRPr/>
          </a:p>
        </p:txBody>
      </p:sp>
      <p:pic>
        <p:nvPicPr>
          <p:cNvPr id="869" name="Google Shape;869;p9"/>
          <p:cNvPicPr preferRelativeResize="0"/>
          <p:nvPr/>
        </p:nvPicPr>
        <p:blipFill rotWithShape="1">
          <a:blip r:embed="rId17">
            <a:alphaModFix/>
          </a:blip>
          <a:srcRect b="0" l="1155" r="0" t="0"/>
          <a:stretch/>
        </p:blipFill>
        <p:spPr>
          <a:xfrm>
            <a:off x="1475395" y="1477912"/>
            <a:ext cx="3840480" cy="2396289"/>
          </a:xfrm>
          <a:prstGeom prst="rect">
            <a:avLst/>
          </a:prstGeom>
          <a:noFill/>
          <a:ln>
            <a:noFill/>
          </a:ln>
          <a:effectLst>
            <a:outerShdw blurRad="292100" rotWithShape="0" algn="tl" dir="2700000" dist="139700">
              <a:srgbClr val="333333">
                <a:alpha val="64705"/>
              </a:srgbClr>
            </a:outerShdw>
          </a:effectLst>
        </p:spPr>
      </p:pic>
      <p:pic>
        <p:nvPicPr>
          <p:cNvPr id="870" name="Google Shape;870;p9"/>
          <p:cNvPicPr preferRelativeResize="0"/>
          <p:nvPr/>
        </p:nvPicPr>
        <p:blipFill rotWithShape="1">
          <a:blip r:embed="rId18">
            <a:alphaModFix/>
          </a:blip>
          <a:srcRect b="0" l="0" r="0" t="0"/>
          <a:stretch/>
        </p:blipFill>
        <p:spPr>
          <a:xfrm>
            <a:off x="5692952" y="1480927"/>
            <a:ext cx="3840480" cy="2380275"/>
          </a:xfrm>
          <a:prstGeom prst="rect">
            <a:avLst/>
          </a:prstGeom>
          <a:noFill/>
          <a:ln>
            <a:noFill/>
          </a:ln>
          <a:effectLst>
            <a:outerShdw blurRad="292100" rotWithShape="0" algn="tl" dir="2700000" dist="139700">
              <a:srgbClr val="333333">
                <a:alpha val="64705"/>
              </a:srgbClr>
            </a:outerShdw>
          </a:effectLst>
        </p:spPr>
      </p:pic>
      <p:pic>
        <p:nvPicPr>
          <p:cNvPr id="871" name="Google Shape;871;p9"/>
          <p:cNvPicPr preferRelativeResize="0"/>
          <p:nvPr/>
        </p:nvPicPr>
        <p:blipFill rotWithShape="1">
          <a:blip r:embed="rId19">
            <a:alphaModFix/>
          </a:blip>
          <a:srcRect b="661" l="7501" r="24643" t="662"/>
          <a:stretch/>
        </p:blipFill>
        <p:spPr>
          <a:xfrm>
            <a:off x="1483111" y="4167948"/>
            <a:ext cx="3840480" cy="2396289"/>
          </a:xfrm>
          <a:prstGeom prst="rect">
            <a:avLst/>
          </a:prstGeom>
          <a:noFill/>
          <a:ln>
            <a:noFill/>
          </a:ln>
          <a:effectLst>
            <a:outerShdw blurRad="292100" rotWithShape="0" algn="tl" dir="2700000" dist="139700">
              <a:srgbClr val="333333">
                <a:alpha val="64705"/>
              </a:srgbClr>
            </a:outerShdw>
          </a:effectLst>
        </p:spPr>
      </p:pic>
      <p:pic>
        <p:nvPicPr>
          <p:cNvPr id="872" name="Google Shape;872;p9"/>
          <p:cNvPicPr preferRelativeResize="0"/>
          <p:nvPr/>
        </p:nvPicPr>
        <p:blipFill rotWithShape="1">
          <a:blip r:embed="rId20">
            <a:alphaModFix/>
          </a:blip>
          <a:srcRect b="0" l="0" r="0" t="0"/>
          <a:stretch/>
        </p:blipFill>
        <p:spPr>
          <a:xfrm>
            <a:off x="5661407" y="4160058"/>
            <a:ext cx="3840480" cy="238027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2021-06-06T14:34:02Z</dcterms:created>
  <dc:creator>mehzabinhaque124@gmail.com</dc:creator>
</cp:coreProperties>
</file>